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62" r:id="rId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0" y="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40ADBE6-3710-49AA-A608-AC29AC3C4C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84B26DA3-484F-44EA-96F0-87D03008B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3570F71-5788-461B-8B21-293B3F20A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BE31-5B6B-43DB-A0F8-3172CE142CA0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5AEDE09-0FE3-4169-B3B3-6ABA5EAB5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65D2F33-9AFB-4E81-AA86-4C4CE807E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2FC7B-A3FD-4B9E-8575-CCC80A5E55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066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3D604C3-1209-43E7-815A-EE901FB70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D84DF91B-B8A5-4B52-BE57-BD5325AB45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D93FAD4-3CB9-47A1-ABF0-7A70F6AFD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BE31-5B6B-43DB-A0F8-3172CE142CA0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AF428D0-E054-4101-AA30-79999C1E5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7B166B5-0B0C-4041-99A4-013016CBB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2FC7B-A3FD-4B9E-8575-CCC80A5E55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1314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35CA0137-0D84-4D41-9907-31AD16C2D8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6EE46BFE-42AE-46AE-BC41-F1F242483E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BEFD796-0BB7-4FEC-A216-BD98E2A88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BE31-5B6B-43DB-A0F8-3172CE142CA0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34CB574-22DC-4F24-A400-12792EAA4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D8A3227-0A67-4B52-AD56-877F461C3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2FC7B-A3FD-4B9E-8575-CCC80A5E55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41491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11BCE0B-4530-4EC4-9A2B-E894C36A4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B6967E4-05AB-431D-AE0A-C7F0EC318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26258D0-5D41-4480-861B-E4D3F2F8D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BE31-5B6B-43DB-A0F8-3172CE142CA0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A1C0834-9401-40EA-8AC0-E6A971C11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30B5207-D6DD-4ECF-AFAF-BCED26C9F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2FC7B-A3FD-4B9E-8575-CCC80A5E55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5624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99CF770-8D18-4F08-BAB4-22A129006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3A9AE19-7D22-4A05-A494-98D85699DA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F0F52F0-3DFF-4B9C-A0AA-0FA22DEEA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BE31-5B6B-43DB-A0F8-3172CE142CA0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BB6EB96-32A4-46A1-884C-3356D0420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B5D9E00-9ED1-4957-A2FE-BCC83F551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2FC7B-A3FD-4B9E-8575-CCC80A5E55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1127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05DF59B-9104-41D7-81FE-6EC68CB16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FAE96F6-6B7D-4072-B27A-8F7EA13D52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C99250AD-7B11-444B-97B6-9AE9629BA5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546A017B-2D59-4A06-961D-4207B7096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BE31-5B6B-43DB-A0F8-3172CE142CA0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56C64488-C33E-4ABE-A17D-7D8F9C8F7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7B802EF-1F02-492F-934F-9439EEBEA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2FC7B-A3FD-4B9E-8575-CCC80A5E55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7988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2BE5FA9-F7DB-40BA-8952-9DB975097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669CB53-1C22-4681-9CEE-C61FE3FAEE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FBC5B1ED-F684-4762-A7C7-8CC4177B1A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CCF5B31C-9CA2-4041-B166-7E7A11CB80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EA62E499-BCD6-47BB-978C-56E6B3B4F7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89288C11-0D56-4F54-A626-509A3E5AE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BE31-5B6B-43DB-A0F8-3172CE142CA0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FD1934EB-3C69-4940-9C0F-AC112AA46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E56EC7AA-AD49-4636-8603-9AFB904C2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2FC7B-A3FD-4B9E-8575-CCC80A5E55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42284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AA48D75-03F8-4DCC-AA32-5B27DB868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96C95E1E-567E-4C7B-817B-747DD620B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BE31-5B6B-43DB-A0F8-3172CE142CA0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2F98F350-3866-4813-8CCB-EB67F6478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C0B8867A-1D20-471A-B5E7-C5A7AC229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2FC7B-A3FD-4B9E-8575-CCC80A5E55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0757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3BB36998-A5B3-496B-8B76-DF0868A58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BE31-5B6B-43DB-A0F8-3172CE142CA0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D99DD9DB-8D7F-4040-8ACB-4C7CF0F11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17B6F58-A7C2-4C0D-9614-5A6EC69F9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2FC7B-A3FD-4B9E-8575-CCC80A5E55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9027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2B556EE-E04D-49D6-9EB3-62ACD0B5B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40D9B4A-F04E-4289-AFC8-D313D97313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65C9191E-8F7A-4F56-8782-1A123FB465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1826E2F-AF12-4633-83D9-9DCA6982D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BE31-5B6B-43DB-A0F8-3172CE142CA0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B62A1A2-D689-4DCC-8A7E-A7BA478F1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89F23E86-3493-4B27-A294-6BE50B867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2FC7B-A3FD-4B9E-8575-CCC80A5E55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6474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AC13FF9-08CB-483F-8FE0-083BBA422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8CF9EEC3-4CE4-4B5E-ABDF-87AF96FC52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CCC2853-5A4D-4E08-8151-996FB06ECF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002341B4-9184-41C2-8141-7D8A4C4A2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BE31-5B6B-43DB-A0F8-3172CE142CA0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06CACD6-96D1-4BDF-9FFB-D584B1999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CDF377B5-9E32-4CEA-B709-5E6AAFFC9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2FC7B-A3FD-4B9E-8575-CCC80A5E55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1241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461E4E68-640E-4DD6-A145-67E450FCE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BD9C260-485F-40AE-9E25-2EDC2EAE8E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9469C45-C5C4-439A-96A4-2C05A3FB27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8BE31-5B6B-43DB-A0F8-3172CE142CA0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BDF0643-837C-47C9-9EEA-76A6193790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40A563D-4001-42AB-876E-99EB562A21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2FC7B-A3FD-4B9E-8575-CCC80A5E55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4811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wav"/><Relationship Id="rId2" Type="http://schemas.openxmlformats.org/officeDocument/2006/relationships/audi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3D8344E-2DD3-467E-AFB4-BC3056990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10" descr="Su İçme GIF - SuIcme Susamak Bebek - Discover &amp; Share GIFs">
            <a:extLst>
              <a:ext uri="{FF2B5EF4-FFF2-40B4-BE49-F238E27FC236}">
                <a16:creationId xmlns:a16="http://schemas.microsoft.com/office/drawing/2014/main" id="{39A7D9BA-F97A-43B5-8E03-EC029C5ECF20}"/>
              </a:ext>
            </a:extLst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71" y="-323727"/>
            <a:ext cx="11176334" cy="750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>
            <a:extLst>
              <a:ext uri="{FF2B5EF4-FFF2-40B4-BE49-F238E27FC236}">
                <a16:creationId xmlns:a16="http://schemas.microsoft.com/office/drawing/2014/main" id="{8261AC5E-9DD7-4ADF-9445-29BDF673AE84}"/>
              </a:ext>
            </a:extLst>
          </p:cNvPr>
          <p:cNvSpPr/>
          <p:nvPr/>
        </p:nvSpPr>
        <p:spPr>
          <a:xfrm>
            <a:off x="969826" y="721191"/>
            <a:ext cx="98103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SIVI PROBLEMLERİNİ ÖĞRENELİM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44FA3E8E-C9C2-4790-AFC1-BFF7626A45E5}"/>
              </a:ext>
            </a:extLst>
          </p:cNvPr>
          <p:cNvSpPr/>
          <p:nvPr/>
        </p:nvSpPr>
        <p:spPr>
          <a:xfrm>
            <a:off x="556631" y="2967335"/>
            <a:ext cx="11078737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DİKKAT EDİN ÜZERİNİZE SU GELMESİN</a:t>
            </a:r>
          </a:p>
          <a:p>
            <a:pPr algn="ctr"/>
            <a:r>
              <a:rPr lang="tr-TR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sym typeface="Wingdings" panose="05000000000000000000" pitchFamily="2" charset="2"/>
              </a:rPr>
              <a:t>) ) ) )</a:t>
            </a:r>
            <a:endParaRPr lang="tr-TR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endParaRPr lang="tr-TR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endParaRPr lang="tr-TR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endParaRPr lang="tr-TR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8" name="dc45d1e235">
            <a:hlinkClick r:id="" action="ppaction://media"/>
            <a:extLst>
              <a:ext uri="{FF2B5EF4-FFF2-40B4-BE49-F238E27FC236}">
                <a16:creationId xmlns:a16="http://schemas.microsoft.com/office/drawing/2014/main" id="{BA6B5B95-6659-4F11-9257-B458B146EB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330" end="8048.526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91200" y="196015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5818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156"/>
    </mc:Choice>
    <mc:Fallback xmlns="">
      <p:transition spd="slow" advTm="221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89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  <p:bldP spid="7" grpId="0"/>
    </p:bldLst>
  </p:timing>
  <p:extLst>
    <p:ext uri="{E180D4A7-C9FB-4DFB-919C-405C955672EB}">
      <p14:showEvtLst xmlns:p14="http://schemas.microsoft.com/office/powerpoint/2010/main">
        <p14:pauseEvt time="11307" objId="8"/>
        <p14:seekEvt time="11331" objId="8" seek="5026"/>
        <p14:resumeEvt time="12203" objId="8"/>
        <p14:stopEvt time="16182" objId="8"/>
        <p14:playEvt time="20826" objId="8"/>
        <p14:stopEvt time="22156" objId="8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50E0DAFE-994D-48A8-8A2E-F599FEEF9A5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6054" y="2490787"/>
            <a:ext cx="1181100" cy="1876425"/>
          </a:xfrm>
          <a:prstGeom prst="rect">
            <a:avLst/>
          </a:prstGeom>
        </p:spPr>
      </p:pic>
      <p:sp>
        <p:nvSpPr>
          <p:cNvPr id="8" name="Konuşma Balonu: Oval 7">
            <a:extLst>
              <a:ext uri="{FF2B5EF4-FFF2-40B4-BE49-F238E27FC236}">
                <a16:creationId xmlns:a16="http://schemas.microsoft.com/office/drawing/2014/main" id="{CE76E461-09B6-4518-9722-7525EA4989D5}"/>
              </a:ext>
            </a:extLst>
          </p:cNvPr>
          <p:cNvSpPr/>
          <p:nvPr/>
        </p:nvSpPr>
        <p:spPr>
          <a:xfrm>
            <a:off x="787816" y="931160"/>
            <a:ext cx="3754531" cy="1111951"/>
          </a:xfrm>
          <a:prstGeom prst="wedgeEllipseCallout">
            <a:avLst>
              <a:gd name="adj1" fmla="val -29459"/>
              <a:gd name="adj2" fmla="val 9333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Merhaba çocuklar !</a:t>
            </a:r>
          </a:p>
          <a:p>
            <a:pPr algn="ctr"/>
            <a:r>
              <a:rPr lang="tr-TR" dirty="0"/>
              <a:t>Nasılsınız?</a:t>
            </a:r>
          </a:p>
          <a:p>
            <a:pPr algn="ctr"/>
            <a:r>
              <a:rPr lang="tr-TR" dirty="0"/>
              <a:t> </a:t>
            </a:r>
          </a:p>
        </p:txBody>
      </p:sp>
      <p:sp>
        <p:nvSpPr>
          <p:cNvPr id="9" name="Konuşma Balonu: Oval 8">
            <a:extLst>
              <a:ext uri="{FF2B5EF4-FFF2-40B4-BE49-F238E27FC236}">
                <a16:creationId xmlns:a16="http://schemas.microsoft.com/office/drawing/2014/main" id="{F5A509DB-33CC-4668-8C89-C5333C4F086D}"/>
              </a:ext>
            </a:extLst>
          </p:cNvPr>
          <p:cNvSpPr/>
          <p:nvPr/>
        </p:nvSpPr>
        <p:spPr>
          <a:xfrm>
            <a:off x="171450" y="0"/>
            <a:ext cx="4872742" cy="2596088"/>
          </a:xfrm>
          <a:prstGeom prst="wedgeEllipseCallout">
            <a:avLst>
              <a:gd name="adj1" fmla="val -25947"/>
              <a:gd name="adj2" fmla="val 4952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Çizgi film işini bırakıp SU işine </a:t>
            </a:r>
            <a:r>
              <a:rPr lang="tr-TR" dirty="0" err="1"/>
              <a:t>başladım.Yalnız</a:t>
            </a:r>
            <a:r>
              <a:rPr lang="tr-TR" dirty="0"/>
              <a:t> bir sorunum var. Filmler yüzünden ders çalışamadığım için hesaplama yapamıyorum. </a:t>
            </a:r>
            <a:r>
              <a:rPr lang="tr-TR" dirty="0">
                <a:highlight>
                  <a:srgbClr val="FFFF00"/>
                </a:highlight>
                <a:sym typeface="Wingdings" panose="05000000000000000000" pitchFamily="2" charset="2"/>
              </a:rPr>
              <a:t></a:t>
            </a:r>
            <a:r>
              <a:rPr lang="tr-TR" dirty="0">
                <a:highlight>
                  <a:srgbClr val="FFFF00"/>
                </a:highlight>
              </a:rPr>
              <a:t> </a:t>
            </a:r>
          </a:p>
          <a:p>
            <a:pPr algn="ctr"/>
            <a:r>
              <a:rPr lang="tr-TR" dirty="0"/>
              <a:t>Bana yardımcı olur musunuz ?</a:t>
            </a:r>
          </a:p>
          <a:p>
            <a:pPr algn="ctr"/>
            <a:r>
              <a:rPr lang="tr-TR" dirty="0"/>
              <a:t> </a:t>
            </a:r>
          </a:p>
        </p:txBody>
      </p:sp>
      <p:sp>
        <p:nvSpPr>
          <p:cNvPr id="10" name="Konuşma Balonu: Oval 9">
            <a:extLst>
              <a:ext uri="{FF2B5EF4-FFF2-40B4-BE49-F238E27FC236}">
                <a16:creationId xmlns:a16="http://schemas.microsoft.com/office/drawing/2014/main" id="{B9581F56-E14C-4BB1-9AAA-477BA41D12F3}"/>
              </a:ext>
            </a:extLst>
          </p:cNvPr>
          <p:cNvSpPr/>
          <p:nvPr/>
        </p:nvSpPr>
        <p:spPr>
          <a:xfrm>
            <a:off x="-85379" y="-20907"/>
            <a:ext cx="5129572" cy="2596087"/>
          </a:xfrm>
          <a:prstGeom prst="wedgeEllipseCallout">
            <a:avLst>
              <a:gd name="adj1" fmla="val -23834"/>
              <a:gd name="adj2" fmla="val 5311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 dirty="0">
              <a:highlight>
                <a:srgbClr val="FFFF00"/>
              </a:highlight>
            </a:endParaRPr>
          </a:p>
          <a:p>
            <a:pPr algn="ctr"/>
            <a:endParaRPr lang="tr-TR" sz="2400" dirty="0">
              <a:highlight>
                <a:srgbClr val="FFFF00"/>
              </a:highlight>
            </a:endParaRPr>
          </a:p>
          <a:p>
            <a:pPr algn="ctr"/>
            <a:r>
              <a:rPr lang="tr-TR" sz="2400" dirty="0">
                <a:highlight>
                  <a:srgbClr val="FFFF00"/>
                </a:highlight>
              </a:rPr>
              <a:t>Bir damacana ile 3 kova su dolduruluyor.</a:t>
            </a:r>
          </a:p>
          <a:p>
            <a:pPr algn="ctr"/>
            <a:endParaRPr lang="tr-TR" sz="2400" dirty="0"/>
          </a:p>
          <a:p>
            <a:pPr algn="ctr"/>
            <a:r>
              <a:rPr lang="tr-TR" sz="2400" dirty="0"/>
              <a:t>3 damacana ile kaç kova su doldurabiliriz?</a:t>
            </a:r>
          </a:p>
          <a:p>
            <a:pPr algn="ctr"/>
            <a:endParaRPr lang="tr-TR" dirty="0"/>
          </a:p>
          <a:p>
            <a:pPr algn="ctr"/>
            <a:r>
              <a:rPr lang="tr-TR" dirty="0"/>
              <a:t> </a:t>
            </a:r>
          </a:p>
        </p:txBody>
      </p:sp>
      <p:pic>
        <p:nvPicPr>
          <p:cNvPr id="12" name="Resim 11">
            <a:extLst>
              <a:ext uri="{FF2B5EF4-FFF2-40B4-BE49-F238E27FC236}">
                <a16:creationId xmlns:a16="http://schemas.microsoft.com/office/drawing/2014/main" id="{08DCD193-66B7-40B6-A08B-9B92B2E63F5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8266" y="1904437"/>
            <a:ext cx="1085850" cy="1266825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DF479FBD-DB05-49D4-9D86-A4438EC7C00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42280" y="3092959"/>
            <a:ext cx="1085850" cy="1266825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087E0AD0-0EAD-4570-AA93-59E1D23ABF5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08930" y="2193178"/>
            <a:ext cx="2543175" cy="847725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FAA551C9-7353-45BB-93F9-6C2ACE3EB7D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80625" y="3397284"/>
            <a:ext cx="2543175" cy="847725"/>
          </a:xfrm>
          <a:prstGeom prst="rect">
            <a:avLst/>
          </a:prstGeom>
        </p:spPr>
      </p:pic>
      <p:sp>
        <p:nvSpPr>
          <p:cNvPr id="19" name="Dikdörtgen 18">
            <a:extLst>
              <a:ext uri="{FF2B5EF4-FFF2-40B4-BE49-F238E27FC236}">
                <a16:creationId xmlns:a16="http://schemas.microsoft.com/office/drawing/2014/main" id="{41320954-9F76-476D-84B2-B06254009026}"/>
              </a:ext>
            </a:extLst>
          </p:cNvPr>
          <p:cNvSpPr/>
          <p:nvPr/>
        </p:nvSpPr>
        <p:spPr>
          <a:xfrm>
            <a:off x="3253023" y="428324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3</a:t>
            </a: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59A98C32-B30A-4478-959F-27281ED2F58E}"/>
              </a:ext>
            </a:extLst>
          </p:cNvPr>
          <p:cNvSpPr/>
          <p:nvPr/>
        </p:nvSpPr>
        <p:spPr>
          <a:xfrm>
            <a:off x="9460315" y="203050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3</a:t>
            </a:r>
          </a:p>
        </p:txBody>
      </p:sp>
      <p:sp>
        <p:nvSpPr>
          <p:cNvPr id="21" name="Dikdörtgen 20">
            <a:extLst>
              <a:ext uri="{FF2B5EF4-FFF2-40B4-BE49-F238E27FC236}">
                <a16:creationId xmlns:a16="http://schemas.microsoft.com/office/drawing/2014/main" id="{956A3C0F-64C8-4117-8B1E-0A65B53E98C0}"/>
              </a:ext>
            </a:extLst>
          </p:cNvPr>
          <p:cNvSpPr/>
          <p:nvPr/>
        </p:nvSpPr>
        <p:spPr>
          <a:xfrm>
            <a:off x="9460315" y="320475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3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4EBCA315-D41A-4B65-A50A-3828DC858568}"/>
              </a:ext>
            </a:extLst>
          </p:cNvPr>
          <p:cNvSpPr txBox="1"/>
          <p:nvPr/>
        </p:nvSpPr>
        <p:spPr>
          <a:xfrm>
            <a:off x="4765643" y="-17114"/>
            <a:ext cx="75880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1 damacana 3 kova su dolduruyorsa 3 damacana kaç tane doldurur beraber  bakalım.</a:t>
            </a:r>
          </a:p>
        </p:txBody>
      </p:sp>
      <p:sp>
        <p:nvSpPr>
          <p:cNvPr id="23" name="Dikdörtgen 22">
            <a:extLst>
              <a:ext uri="{FF2B5EF4-FFF2-40B4-BE49-F238E27FC236}">
                <a16:creationId xmlns:a16="http://schemas.microsoft.com/office/drawing/2014/main" id="{E40873D2-50F1-4BDD-AEFC-746A834D8DD8}"/>
              </a:ext>
            </a:extLst>
          </p:cNvPr>
          <p:cNvSpPr/>
          <p:nvPr/>
        </p:nvSpPr>
        <p:spPr>
          <a:xfrm>
            <a:off x="2214369" y="428324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3</a:t>
            </a:r>
          </a:p>
        </p:txBody>
      </p:sp>
      <p:sp>
        <p:nvSpPr>
          <p:cNvPr id="24" name="Dikdörtgen 23">
            <a:extLst>
              <a:ext uri="{FF2B5EF4-FFF2-40B4-BE49-F238E27FC236}">
                <a16:creationId xmlns:a16="http://schemas.microsoft.com/office/drawing/2014/main" id="{F07CC946-2492-421D-AAAC-7BDCB81CABBC}"/>
              </a:ext>
            </a:extLst>
          </p:cNvPr>
          <p:cNvSpPr/>
          <p:nvPr/>
        </p:nvSpPr>
        <p:spPr>
          <a:xfrm>
            <a:off x="9612715" y="100864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3</a:t>
            </a:r>
          </a:p>
        </p:txBody>
      </p:sp>
      <p:sp>
        <p:nvSpPr>
          <p:cNvPr id="25" name="Dikdörtgen 24">
            <a:extLst>
              <a:ext uri="{FF2B5EF4-FFF2-40B4-BE49-F238E27FC236}">
                <a16:creationId xmlns:a16="http://schemas.microsoft.com/office/drawing/2014/main" id="{A10CF5F4-640F-4236-9937-9E45F0BF432C}"/>
              </a:ext>
            </a:extLst>
          </p:cNvPr>
          <p:cNvSpPr/>
          <p:nvPr/>
        </p:nvSpPr>
        <p:spPr>
          <a:xfrm>
            <a:off x="4497781" y="426895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3</a:t>
            </a:r>
          </a:p>
        </p:txBody>
      </p:sp>
      <p:sp>
        <p:nvSpPr>
          <p:cNvPr id="26" name="Dikdörtgen 25">
            <a:extLst>
              <a:ext uri="{FF2B5EF4-FFF2-40B4-BE49-F238E27FC236}">
                <a16:creationId xmlns:a16="http://schemas.microsoft.com/office/drawing/2014/main" id="{01030678-7ECE-48F1-9BDD-D48DEA2A7D19}"/>
              </a:ext>
            </a:extLst>
          </p:cNvPr>
          <p:cNvSpPr/>
          <p:nvPr/>
        </p:nvSpPr>
        <p:spPr>
          <a:xfrm>
            <a:off x="2750093" y="4254967"/>
            <a:ext cx="529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+</a:t>
            </a:r>
          </a:p>
        </p:txBody>
      </p:sp>
      <p:sp>
        <p:nvSpPr>
          <p:cNvPr id="27" name="Dikdörtgen 26">
            <a:extLst>
              <a:ext uri="{FF2B5EF4-FFF2-40B4-BE49-F238E27FC236}">
                <a16:creationId xmlns:a16="http://schemas.microsoft.com/office/drawing/2014/main" id="{5708EC73-3306-4209-A9AF-D773FD40637F}"/>
              </a:ext>
            </a:extLst>
          </p:cNvPr>
          <p:cNvSpPr/>
          <p:nvPr/>
        </p:nvSpPr>
        <p:spPr>
          <a:xfrm>
            <a:off x="3839862" y="4251665"/>
            <a:ext cx="529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+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:a16="http://schemas.microsoft.com/office/drawing/2014/main" id="{687B62B6-B101-46B4-A1B4-4324E854EBE7}"/>
              </a:ext>
            </a:extLst>
          </p:cNvPr>
          <p:cNvSpPr/>
          <p:nvPr/>
        </p:nvSpPr>
        <p:spPr>
          <a:xfrm>
            <a:off x="5078206" y="4240384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=</a:t>
            </a:r>
            <a:endParaRPr lang="tr-T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9" name="Dikdörtgen 28">
            <a:extLst>
              <a:ext uri="{FF2B5EF4-FFF2-40B4-BE49-F238E27FC236}">
                <a16:creationId xmlns:a16="http://schemas.microsoft.com/office/drawing/2014/main" id="{9178211F-9E45-441D-A110-1462239B0039}"/>
              </a:ext>
            </a:extLst>
          </p:cNvPr>
          <p:cNvSpPr/>
          <p:nvPr/>
        </p:nvSpPr>
        <p:spPr>
          <a:xfrm>
            <a:off x="5612460" y="428324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9</a:t>
            </a:r>
            <a:endParaRPr lang="tr-T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0" name="Dikdörtgen 29">
            <a:extLst>
              <a:ext uri="{FF2B5EF4-FFF2-40B4-BE49-F238E27FC236}">
                <a16:creationId xmlns:a16="http://schemas.microsoft.com/office/drawing/2014/main" id="{CFE42FCE-6813-4B7F-AB57-8D4A3A92994F}"/>
              </a:ext>
            </a:extLst>
          </p:cNvPr>
          <p:cNvSpPr/>
          <p:nvPr/>
        </p:nvSpPr>
        <p:spPr>
          <a:xfrm>
            <a:off x="6433689" y="4261816"/>
            <a:ext cx="47068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Kova su doldurur</a:t>
            </a:r>
            <a:r>
              <a:rPr lang="tr-TR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.</a:t>
            </a:r>
            <a:endParaRPr lang="tr-T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31" name="Resim 30">
            <a:extLst>
              <a:ext uri="{FF2B5EF4-FFF2-40B4-BE49-F238E27FC236}">
                <a16:creationId xmlns:a16="http://schemas.microsoft.com/office/drawing/2014/main" id="{FF7709AE-A3AC-475B-8FBA-69E36840635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74252" y="853722"/>
            <a:ext cx="1085850" cy="1266825"/>
          </a:xfrm>
          <a:prstGeom prst="rect">
            <a:avLst/>
          </a:prstGeom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id="{E811E263-2A2E-435E-A9CF-9285CC1A8B4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3699" y="1028800"/>
            <a:ext cx="2543175" cy="8477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1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494"/>
    </mc:Choice>
    <mc:Fallback xmlns="">
      <p:transition spd="slow" advTm="484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MF 0617706600 Karaf Bakır 1 Lt Fiyatı - Taksit Seçenekleri">
            <a:extLst>
              <a:ext uri="{FF2B5EF4-FFF2-40B4-BE49-F238E27FC236}">
                <a16:creationId xmlns:a16="http://schemas.microsoft.com/office/drawing/2014/main" id="{0415D33F-FF48-4452-AF47-2BE8DDE1BB8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911"/>
            <a:ext cx="3371849" cy="210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9CA53119-0B2C-4B70-ADD6-CAA00533D20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90950" y="148896"/>
            <a:ext cx="914400" cy="1289379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936872C3-215F-4AB6-BA09-5EF42A456877}"/>
              </a:ext>
            </a:extLst>
          </p:cNvPr>
          <p:cNvSpPr txBox="1"/>
          <p:nvPr/>
        </p:nvSpPr>
        <p:spPr>
          <a:xfrm>
            <a:off x="4940393" y="78128"/>
            <a:ext cx="456285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>
                <a:highlight>
                  <a:srgbClr val="00FFFF"/>
                </a:highlight>
              </a:rPr>
              <a:t>      Yandaki sürahi 2 su </a:t>
            </a:r>
          </a:p>
          <a:p>
            <a:r>
              <a:rPr lang="tr-TR" sz="3200" dirty="0">
                <a:highlight>
                  <a:srgbClr val="00FFFF"/>
                </a:highlight>
              </a:rPr>
              <a:t> bardağını   doldurabiliyor</a:t>
            </a:r>
            <a:r>
              <a:rPr lang="tr-TR" dirty="0">
                <a:highlight>
                  <a:srgbClr val="00FFFF"/>
                </a:highlight>
              </a:rPr>
              <a:t>. 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4CC8915C-34DD-465A-B273-ADD82DD25E4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55907" y="1615689"/>
            <a:ext cx="470086" cy="542407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2957C9CC-40C9-4F62-ADEA-1D2A9C99B29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70307" y="1608627"/>
            <a:ext cx="470086" cy="542407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2A53C6B9-5CB0-4C9E-AC6A-D1AC1389568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9128" y="3332171"/>
            <a:ext cx="1137780" cy="1357995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5F068DE5-A78A-4CF1-8CC0-8DBE61B7F61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09697" y="3368230"/>
            <a:ext cx="1077355" cy="1285875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D22B1A1D-EBED-4A87-8997-AB14BF42960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2306" y="3332171"/>
            <a:ext cx="1137780" cy="1357995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4485E08A-37E6-4536-913A-01011F48283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42875" y="3368230"/>
            <a:ext cx="1077355" cy="1285875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id="{D2CEB552-C4B0-4D49-BC43-72530E10C0A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05484" y="3332171"/>
            <a:ext cx="1137780" cy="1357995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id="{03844AD7-D618-4EA1-82DA-27519A487AB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76053" y="3368230"/>
            <a:ext cx="1077355" cy="1285875"/>
          </a:xfrm>
          <a:prstGeom prst="rect">
            <a:avLst/>
          </a:prstGeom>
        </p:spPr>
      </p:pic>
      <p:sp>
        <p:nvSpPr>
          <p:cNvPr id="17" name="Dikdörtgen 16">
            <a:extLst>
              <a:ext uri="{FF2B5EF4-FFF2-40B4-BE49-F238E27FC236}">
                <a16:creationId xmlns:a16="http://schemas.microsoft.com/office/drawing/2014/main" id="{5ADBA466-0DDD-4B9E-8FFC-208B2859FCC2}"/>
              </a:ext>
            </a:extLst>
          </p:cNvPr>
          <p:cNvSpPr/>
          <p:nvPr/>
        </p:nvSpPr>
        <p:spPr>
          <a:xfrm>
            <a:off x="540157" y="4690166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3" name="Dikdörtgen 22">
            <a:extLst>
              <a:ext uri="{FF2B5EF4-FFF2-40B4-BE49-F238E27FC236}">
                <a16:creationId xmlns:a16="http://schemas.microsoft.com/office/drawing/2014/main" id="{FB2F9F91-80FE-48CA-83BD-CA87E44BB454}"/>
              </a:ext>
            </a:extLst>
          </p:cNvPr>
          <p:cNvSpPr/>
          <p:nvPr/>
        </p:nvSpPr>
        <p:spPr>
          <a:xfrm>
            <a:off x="1806745" y="469016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4" name="Dikdörtgen 23">
            <a:extLst>
              <a:ext uri="{FF2B5EF4-FFF2-40B4-BE49-F238E27FC236}">
                <a16:creationId xmlns:a16="http://schemas.microsoft.com/office/drawing/2014/main" id="{C14FD8E2-5E3F-4BEB-A931-10B88F5275F7}"/>
              </a:ext>
            </a:extLst>
          </p:cNvPr>
          <p:cNvSpPr/>
          <p:nvPr/>
        </p:nvSpPr>
        <p:spPr>
          <a:xfrm>
            <a:off x="3042308" y="469016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5" name="Dikdörtgen 24">
            <a:extLst>
              <a:ext uri="{FF2B5EF4-FFF2-40B4-BE49-F238E27FC236}">
                <a16:creationId xmlns:a16="http://schemas.microsoft.com/office/drawing/2014/main" id="{FD938A4D-3CFD-48A1-87CD-07A38760D633}"/>
              </a:ext>
            </a:extLst>
          </p:cNvPr>
          <p:cNvSpPr/>
          <p:nvPr/>
        </p:nvSpPr>
        <p:spPr>
          <a:xfrm>
            <a:off x="75282" y="4612480"/>
            <a:ext cx="87845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</a:t>
            </a:r>
            <a:r>
              <a:rPr lang="tr-TR" sz="54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     +      +      +      +       =</a:t>
            </a:r>
          </a:p>
        </p:txBody>
      </p:sp>
      <p:sp>
        <p:nvSpPr>
          <p:cNvPr id="26" name="Dikdörtgen 25">
            <a:extLst>
              <a:ext uri="{FF2B5EF4-FFF2-40B4-BE49-F238E27FC236}">
                <a16:creationId xmlns:a16="http://schemas.microsoft.com/office/drawing/2014/main" id="{0C342F00-29F5-495E-A1A0-39C2C7E913E2}"/>
              </a:ext>
            </a:extLst>
          </p:cNvPr>
          <p:cNvSpPr/>
          <p:nvPr/>
        </p:nvSpPr>
        <p:spPr>
          <a:xfrm>
            <a:off x="5606512" y="458166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7" name="Dikdörtgen 26">
            <a:extLst>
              <a:ext uri="{FF2B5EF4-FFF2-40B4-BE49-F238E27FC236}">
                <a16:creationId xmlns:a16="http://schemas.microsoft.com/office/drawing/2014/main" id="{51442BC1-72CC-46DB-84A8-5B7408C6C06C}"/>
              </a:ext>
            </a:extLst>
          </p:cNvPr>
          <p:cNvSpPr/>
          <p:nvPr/>
        </p:nvSpPr>
        <p:spPr>
          <a:xfrm>
            <a:off x="6946868" y="458166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:a16="http://schemas.microsoft.com/office/drawing/2014/main" id="{35F844C2-9F50-4BC7-AC2B-9040EBAABDBB}"/>
              </a:ext>
            </a:extLst>
          </p:cNvPr>
          <p:cNvSpPr/>
          <p:nvPr/>
        </p:nvSpPr>
        <p:spPr>
          <a:xfrm>
            <a:off x="4284912" y="4654105"/>
            <a:ext cx="9041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9" name="Dikdörtgen 28">
            <a:extLst>
              <a:ext uri="{FF2B5EF4-FFF2-40B4-BE49-F238E27FC236}">
                <a16:creationId xmlns:a16="http://schemas.microsoft.com/office/drawing/2014/main" id="{4A1AD9BE-9BAD-4A19-8726-1C941FDC1E2F}"/>
              </a:ext>
            </a:extLst>
          </p:cNvPr>
          <p:cNvSpPr/>
          <p:nvPr/>
        </p:nvSpPr>
        <p:spPr>
          <a:xfrm>
            <a:off x="7724440" y="4518591"/>
            <a:ext cx="1358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12 </a:t>
            </a:r>
            <a:endParaRPr lang="tr-TR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0" name="Metin kutusu 29">
            <a:extLst>
              <a:ext uri="{FF2B5EF4-FFF2-40B4-BE49-F238E27FC236}">
                <a16:creationId xmlns:a16="http://schemas.microsoft.com/office/drawing/2014/main" id="{0FF18869-D5D2-4409-9DD4-6A1BC854E7FF}"/>
              </a:ext>
            </a:extLst>
          </p:cNvPr>
          <p:cNvSpPr txBox="1"/>
          <p:nvPr/>
        </p:nvSpPr>
        <p:spPr>
          <a:xfrm>
            <a:off x="908303" y="5939663"/>
            <a:ext cx="104987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>
                <a:solidFill>
                  <a:srgbClr val="002060"/>
                </a:solidFill>
              </a:rPr>
              <a:t>6  tane sürahi 12 tane su bardağını doldurur.</a:t>
            </a:r>
          </a:p>
        </p:txBody>
      </p:sp>
      <p:pic>
        <p:nvPicPr>
          <p:cNvPr id="36" name="Resim 35">
            <a:extLst>
              <a:ext uri="{FF2B5EF4-FFF2-40B4-BE49-F238E27FC236}">
                <a16:creationId xmlns:a16="http://schemas.microsoft.com/office/drawing/2014/main" id="{02B30208-CA41-4C1F-8773-E4286CEFDF74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20442" y="1267685"/>
            <a:ext cx="4886874" cy="16605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103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525"/>
    </mc:Choice>
    <mc:Fallback xmlns="">
      <p:transition spd="slow" advTm="555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2019 Dünya Süt Günü Hangi Tarihte Kutlanacak?">
            <a:extLst>
              <a:ext uri="{FF2B5EF4-FFF2-40B4-BE49-F238E27FC236}">
                <a16:creationId xmlns:a16="http://schemas.microsoft.com/office/drawing/2014/main" id="{048EDA8C-499A-4232-B28B-56D8BE73941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73642" cy="2250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334076F9-3116-4FB5-A7F8-6F531FDAAE1A}"/>
              </a:ext>
            </a:extLst>
          </p:cNvPr>
          <p:cNvSpPr/>
          <p:nvPr/>
        </p:nvSpPr>
        <p:spPr>
          <a:xfrm>
            <a:off x="3449641" y="-24752"/>
            <a:ext cx="782388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Merhaba arkadaşlar </a:t>
            </a:r>
            <a:r>
              <a:rPr lang="tr-TR" sz="2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benim</a:t>
            </a:r>
            <a:r>
              <a:rPr lang="tr-TR" sz="28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adım</a:t>
            </a:r>
          </a:p>
          <a:p>
            <a:pPr algn="ctr"/>
            <a:r>
              <a:rPr lang="tr-TR" sz="28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Sütlaç . </a:t>
            </a:r>
            <a:r>
              <a:rPr lang="tr-TR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Süt içmeye bayılırım</a:t>
            </a:r>
            <a:r>
              <a:rPr lang="tr-T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!</a:t>
            </a:r>
            <a:endParaRPr lang="tr-TR" sz="4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20FBFE99-286F-48C9-8AE4-3CEC2C78C510}"/>
              </a:ext>
            </a:extLst>
          </p:cNvPr>
          <p:cNvSpPr/>
          <p:nvPr/>
        </p:nvSpPr>
        <p:spPr>
          <a:xfrm>
            <a:off x="1059331" y="2570858"/>
            <a:ext cx="90996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Sütlaç bir haftada kaç litre süt tüketir?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33118622-A2F3-4CA2-950A-4044A205CB43}"/>
              </a:ext>
            </a:extLst>
          </p:cNvPr>
          <p:cNvSpPr/>
          <p:nvPr/>
        </p:nvSpPr>
        <p:spPr>
          <a:xfrm>
            <a:off x="4453735" y="888405"/>
            <a:ext cx="6039693" cy="1624996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Kayra Aydin" panose="020F05030400000200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Kayra Aydin" panose="020F0503040000020004" pitchFamily="34" charset="0"/>
              </a:rPr>
              <a:t>Sütlaç günde </a:t>
            </a:r>
            <a:r>
              <a:rPr kumimoji="0" lang="tr-TR" sz="4400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Kayra Aydin" panose="020F0503040000020004" pitchFamily="34" charset="0"/>
              </a:rPr>
              <a:t>2</a:t>
            </a:r>
            <a:r>
              <a:rPr kumimoji="0" lang="tr-TR" sz="4400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Kayra Aydin" panose="020F0503040000020004" pitchFamily="34" charset="0"/>
              </a:rPr>
              <a:t> litre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4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Kayra Aydin" panose="020F0503040000020004" pitchFamily="34" charset="0"/>
              </a:rPr>
              <a:t>ç</a:t>
            </a:r>
            <a:r>
              <a:rPr kumimoji="0" lang="tr-TR" sz="4400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Kayra Aydin" panose="020F0503040000020004" pitchFamily="34" charset="0"/>
              </a:rPr>
              <a:t>ilekli</a:t>
            </a:r>
            <a:r>
              <a:rPr kumimoji="0" lang="tr-TR" sz="4400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Kayra Aydin" panose="020F0503040000020004" pitchFamily="34" charset="0"/>
              </a:rPr>
              <a:t> süt içmektedir.</a:t>
            </a:r>
          </a:p>
          <a:p>
            <a:pPr algn="ctr"/>
            <a:endParaRPr lang="tr-TR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2EFA0CD6-9D4E-495E-8CA8-51C0CE2AE074}"/>
              </a:ext>
            </a:extLst>
          </p:cNvPr>
          <p:cNvSpPr txBox="1"/>
          <p:nvPr/>
        </p:nvSpPr>
        <p:spPr>
          <a:xfrm flipH="1">
            <a:off x="1083394" y="3250853"/>
            <a:ext cx="108765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Bir haftada kaç gün olduğu hatırlayalım.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062793BF-E1FF-4F75-A6FB-C05BBA408605}"/>
              </a:ext>
            </a:extLst>
          </p:cNvPr>
          <p:cNvSpPr txBox="1"/>
          <p:nvPr/>
        </p:nvSpPr>
        <p:spPr>
          <a:xfrm flipH="1">
            <a:off x="0" y="3830527"/>
            <a:ext cx="10876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Pazartesi  Salı  Çarşamba  Perşembe  Cuma  Cumartesi  Pazar</a:t>
            </a:r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303397E6-8617-4E8F-9F66-0D4B4C7EFD1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506" y="4440384"/>
            <a:ext cx="875149" cy="817192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870908A8-7F58-425D-9A7D-F63EC49E3DC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86516" y="4377111"/>
            <a:ext cx="1002632" cy="936232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id="{1FAA6438-65DA-42AB-AA2B-99F20DFD94D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96573" y="4377111"/>
            <a:ext cx="875149" cy="817192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id="{154BE742-3018-4C8C-8AFF-F1E1259A877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1296" y="4321462"/>
            <a:ext cx="1002632" cy="936232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id="{69B025E7-3CB4-4BF9-B59B-C07E38F000A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28612" y="4422776"/>
            <a:ext cx="875149" cy="817192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id="{AE6BB05C-F0F6-42FE-97F7-A6F7990E9E3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08231" y="4348190"/>
            <a:ext cx="1002632" cy="936232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id="{1848DC42-6BB2-4B59-BE67-D194F813B53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3788" y="4407710"/>
            <a:ext cx="875149" cy="817192"/>
          </a:xfrm>
          <a:prstGeom prst="rect">
            <a:avLst/>
          </a:prstGeom>
        </p:spPr>
      </p:pic>
      <p:sp>
        <p:nvSpPr>
          <p:cNvPr id="26" name="Dikdörtgen 25">
            <a:extLst>
              <a:ext uri="{FF2B5EF4-FFF2-40B4-BE49-F238E27FC236}">
                <a16:creationId xmlns:a16="http://schemas.microsoft.com/office/drawing/2014/main" id="{51E281D5-9E9E-47D9-8A0E-83DF6CF55D93}"/>
              </a:ext>
            </a:extLst>
          </p:cNvPr>
          <p:cNvSpPr/>
          <p:nvPr/>
        </p:nvSpPr>
        <p:spPr>
          <a:xfrm>
            <a:off x="245614" y="2309539"/>
            <a:ext cx="81371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1500" b="1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!</a:t>
            </a:r>
          </a:p>
        </p:txBody>
      </p:sp>
      <p:sp>
        <p:nvSpPr>
          <p:cNvPr id="27" name="Dikdörtgen 26">
            <a:extLst>
              <a:ext uri="{FF2B5EF4-FFF2-40B4-BE49-F238E27FC236}">
                <a16:creationId xmlns:a16="http://schemas.microsoft.com/office/drawing/2014/main" id="{DE8B1A7D-142C-444D-B820-C656ADD84E39}"/>
              </a:ext>
            </a:extLst>
          </p:cNvPr>
          <p:cNvSpPr/>
          <p:nvPr/>
        </p:nvSpPr>
        <p:spPr>
          <a:xfrm>
            <a:off x="384610" y="5474625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8" name="Dikdörtgen 27">
            <a:extLst>
              <a:ext uri="{FF2B5EF4-FFF2-40B4-BE49-F238E27FC236}">
                <a16:creationId xmlns:a16="http://schemas.microsoft.com/office/drawing/2014/main" id="{A88A6F9F-8F8C-4F09-AB96-BADF779208D3}"/>
              </a:ext>
            </a:extLst>
          </p:cNvPr>
          <p:cNvSpPr/>
          <p:nvPr/>
        </p:nvSpPr>
        <p:spPr>
          <a:xfrm>
            <a:off x="1819970" y="5474625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9" name="Dikdörtgen 28">
            <a:extLst>
              <a:ext uri="{FF2B5EF4-FFF2-40B4-BE49-F238E27FC236}">
                <a16:creationId xmlns:a16="http://schemas.microsoft.com/office/drawing/2014/main" id="{23633F48-2000-4414-B5F3-3825DDEE3B92}"/>
              </a:ext>
            </a:extLst>
          </p:cNvPr>
          <p:cNvSpPr/>
          <p:nvPr/>
        </p:nvSpPr>
        <p:spPr>
          <a:xfrm>
            <a:off x="3383386" y="5474625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0" name="Dikdörtgen 29">
            <a:extLst>
              <a:ext uri="{FF2B5EF4-FFF2-40B4-BE49-F238E27FC236}">
                <a16:creationId xmlns:a16="http://schemas.microsoft.com/office/drawing/2014/main" id="{E6660052-85AB-43B5-A141-4D035A5AAD68}"/>
              </a:ext>
            </a:extLst>
          </p:cNvPr>
          <p:cNvSpPr/>
          <p:nvPr/>
        </p:nvSpPr>
        <p:spPr>
          <a:xfrm>
            <a:off x="5048852" y="539084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1" name="Dikdörtgen 30">
            <a:extLst>
              <a:ext uri="{FF2B5EF4-FFF2-40B4-BE49-F238E27FC236}">
                <a16:creationId xmlns:a16="http://schemas.microsoft.com/office/drawing/2014/main" id="{F1FF1F83-F1FA-4D32-B453-F28A5372299B}"/>
              </a:ext>
            </a:extLst>
          </p:cNvPr>
          <p:cNvSpPr/>
          <p:nvPr/>
        </p:nvSpPr>
        <p:spPr>
          <a:xfrm>
            <a:off x="6484212" y="539084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2" name="Dikdörtgen 31">
            <a:extLst>
              <a:ext uri="{FF2B5EF4-FFF2-40B4-BE49-F238E27FC236}">
                <a16:creationId xmlns:a16="http://schemas.microsoft.com/office/drawing/2014/main" id="{8C27211D-F028-455E-98D1-CCA3A66CF186}"/>
              </a:ext>
            </a:extLst>
          </p:cNvPr>
          <p:cNvSpPr/>
          <p:nvPr/>
        </p:nvSpPr>
        <p:spPr>
          <a:xfrm>
            <a:off x="8047628" y="539084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4" name="Dikdörtgen 33">
            <a:extLst>
              <a:ext uri="{FF2B5EF4-FFF2-40B4-BE49-F238E27FC236}">
                <a16:creationId xmlns:a16="http://schemas.microsoft.com/office/drawing/2014/main" id="{78738359-A88B-4EE3-A45B-A0D875875807}"/>
              </a:ext>
            </a:extLst>
          </p:cNvPr>
          <p:cNvSpPr/>
          <p:nvPr/>
        </p:nvSpPr>
        <p:spPr>
          <a:xfrm>
            <a:off x="61456" y="5425287"/>
            <a:ext cx="112120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</a:t>
            </a:r>
            <a:r>
              <a:rPr lang="tr-TR" sz="54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        +       +         +      +         +      = 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id="{6942319D-50BF-48B0-8CCF-86A4D295F421}"/>
              </a:ext>
            </a:extLst>
          </p:cNvPr>
          <p:cNvSpPr/>
          <p:nvPr/>
        </p:nvSpPr>
        <p:spPr>
          <a:xfrm>
            <a:off x="10544804" y="5239968"/>
            <a:ext cx="135191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14</a:t>
            </a:r>
          </a:p>
          <a:p>
            <a:pPr algn="ctr"/>
            <a:r>
              <a:rPr lang="tr-TR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litre</a:t>
            </a:r>
            <a:endParaRPr lang="tr-TR" sz="54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id="{17B602B0-EFAC-49A9-B2E0-2DD576D76D0F}"/>
              </a:ext>
            </a:extLst>
          </p:cNvPr>
          <p:cNvSpPr/>
          <p:nvPr/>
        </p:nvSpPr>
        <p:spPr>
          <a:xfrm>
            <a:off x="9517536" y="533132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447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440"/>
    </mc:Choice>
    <mc:Fallback xmlns="">
      <p:transition spd="slow" advTm="654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 animBg="1"/>
      <p:bldP spid="14" grpId="0"/>
      <p:bldP spid="1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4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▷ Çay &amp; Çaydanlıklar: Hareketli Resimleri, Gifleri &amp; Animasyonları - %100  ÜCRETSİZ!">
            <a:extLst>
              <a:ext uri="{FF2B5EF4-FFF2-40B4-BE49-F238E27FC236}">
                <a16:creationId xmlns:a16="http://schemas.microsoft.com/office/drawing/2014/main" id="{14E7646D-67A5-4D39-830D-BC6D6ADDEB8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52" y="102769"/>
            <a:ext cx="3332747" cy="226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385A112C-8711-46BC-8E34-3C379F33F55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1051" y="-71403"/>
            <a:ext cx="5772150" cy="2609850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9846933B-215A-4D84-84A3-DA822EF2FF65}"/>
              </a:ext>
            </a:extLst>
          </p:cNvPr>
          <p:cNvSpPr txBox="1"/>
          <p:nvPr/>
        </p:nvSpPr>
        <p:spPr>
          <a:xfrm>
            <a:off x="300790" y="2721114"/>
            <a:ext cx="104454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A ) 12                          B)  18                               C)  27</a:t>
            </a:r>
          </a:p>
        </p:txBody>
      </p:sp>
      <p:pic>
        <p:nvPicPr>
          <p:cNvPr id="9" name="Picture 6" descr="▷ Çay &amp; Çaydanlıklar: Hareketli Resimleri, Gifleri &amp; Animasyonları - %100  ÜCRETSİZ!">
            <a:extLst>
              <a:ext uri="{FF2B5EF4-FFF2-40B4-BE49-F238E27FC236}">
                <a16:creationId xmlns:a16="http://schemas.microsoft.com/office/drawing/2014/main" id="{C7F97EEF-F1B4-4102-A5AD-1CE99651D5F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11666"/>
            <a:ext cx="1766386" cy="119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▷ Çay &amp; Çaydanlıklar: Hareketli Resimleri, Gifleri &amp; Animasyonları - %100  ÜCRETSİZ!">
            <a:extLst>
              <a:ext uri="{FF2B5EF4-FFF2-40B4-BE49-F238E27FC236}">
                <a16:creationId xmlns:a16="http://schemas.microsoft.com/office/drawing/2014/main" id="{FEFB1F50-430B-4EA2-8AF7-BDF1B9243DE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825" y="3611665"/>
            <a:ext cx="1766386" cy="119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▷ Çay &amp; Çaydanlıklar: Hareketli Resimleri, Gifleri &amp; Animasyonları - %100  ÜCRETSİZ!">
            <a:extLst>
              <a:ext uri="{FF2B5EF4-FFF2-40B4-BE49-F238E27FC236}">
                <a16:creationId xmlns:a16="http://schemas.microsoft.com/office/drawing/2014/main" id="{EA8CC0F8-586E-4C7F-9F8F-AFD78D1AF11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614" y="3611664"/>
            <a:ext cx="1766386" cy="119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>
            <a:extLst>
              <a:ext uri="{FF2B5EF4-FFF2-40B4-BE49-F238E27FC236}">
                <a16:creationId xmlns:a16="http://schemas.microsoft.com/office/drawing/2014/main" id="{5C76EC8F-78C5-4D53-BAA6-53AC8B0296AE}"/>
              </a:ext>
            </a:extLst>
          </p:cNvPr>
          <p:cNvSpPr/>
          <p:nvPr/>
        </p:nvSpPr>
        <p:spPr>
          <a:xfrm>
            <a:off x="4639212" y="4810283"/>
            <a:ext cx="8843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F1A5F6AB-F6C0-451D-AB5C-12F11298220C}"/>
              </a:ext>
            </a:extLst>
          </p:cNvPr>
          <p:cNvSpPr/>
          <p:nvPr/>
        </p:nvSpPr>
        <p:spPr>
          <a:xfrm>
            <a:off x="702682" y="481028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7762740C-E160-4183-9920-F1DA9B8A4D85}"/>
              </a:ext>
            </a:extLst>
          </p:cNvPr>
          <p:cNvSpPr/>
          <p:nvPr/>
        </p:nvSpPr>
        <p:spPr>
          <a:xfrm>
            <a:off x="2341849" y="4810283"/>
            <a:ext cx="8843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r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3C443B03-AECB-497D-811F-38A541E92656}"/>
              </a:ext>
            </a:extLst>
          </p:cNvPr>
          <p:cNvSpPr/>
          <p:nvPr/>
        </p:nvSpPr>
        <p:spPr>
          <a:xfrm>
            <a:off x="514394" y="4717950"/>
            <a:ext cx="614024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tr-TR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          +          =  </a:t>
            </a:r>
            <a:endParaRPr lang="tr-TR" sz="5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E14293C5-AF2C-4B5D-877E-A7AB94C1D078}"/>
              </a:ext>
            </a:extLst>
          </p:cNvPr>
          <p:cNvSpPr/>
          <p:nvPr/>
        </p:nvSpPr>
        <p:spPr>
          <a:xfrm>
            <a:off x="6580143" y="4769491"/>
            <a:ext cx="541402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27 </a:t>
            </a:r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fincan çay </a:t>
            </a:r>
          </a:p>
          <a:p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doldurabiliriz.  </a:t>
            </a:r>
            <a:endParaRPr lang="tr-TR" sz="54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337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918"/>
    </mc:Choice>
    <mc:Fallback xmlns="">
      <p:transition spd="slow" advTm="419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5.4|10.7|3.2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7|1.5|2.5|4.4|7.7|3.2|1.2|1.5|1.6|1.5|1.6|1.4|0.9|1.1|1.1|1.9|1.4|1.2|1.6|1|2.3|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7|4.2|2.3|3.9|1.1|1.6|5.7|2|1.6|1.5|1.2|1.4|0.9|1.4|1|1.3|0.8|1.2|4.2|8.3|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.8|6.8|3.9|3.6|7.1|1.4|2.7|7.6|1.7|1.3|1.2|1.4|1|1|0.8|0.9|0.9|0.9|0.7|0.9|0.7|7.1|5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7|2|6.1|9.8|2.2|2.4|1.7|1|0.9|2.5|5.8"/>
</p:tagLst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208</Words>
  <PresentationFormat>Geniş ekran</PresentationFormat>
  <Paragraphs>66</Paragraphs>
  <Slides>5</Slides>
  <Notes>0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Kayra Aydin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2021-01-01T19:12:11Z</dcterms:created>
  <dcterms:modified xsi:type="dcterms:W3CDTF">2021-01-03T09:19:27Z</dcterms:modified>
  <cp:category>https://www.sorubak.com</cp:category>
</cp:coreProperties>
</file>