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>
      <p:cViewPr varScale="1">
        <p:scale>
          <a:sx n="27" d="100"/>
          <a:sy n="27" d="100"/>
        </p:scale>
        <p:origin x="305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6000" dirty="0">
                <a:solidFill>
                  <a:schemeClr val="accent4"/>
                </a:solidFill>
                <a:latin typeface="Kayra Aydin" pitchFamily="34" charset="0"/>
              </a:rPr>
              <a:t>Satir sonuna sığmayan kelime etkinliği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395536" y="62068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solidFill>
                            <a:schemeClr val="tx1"/>
                          </a:solidFill>
                          <a:latin typeface="Kayra Aydin" pitchFamily="34" charset="0"/>
                        </a:rPr>
                        <a:t>                        o-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solidFill>
                            <a:schemeClr val="tx1"/>
                          </a:solidFill>
                          <a:latin typeface="Kayra Aydin" pitchFamily="34" charset="0"/>
                        </a:rPr>
                        <a:t>kulum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395536" y="386104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kamer-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395536" y="62068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</a:t>
                      </a:r>
                      <a:r>
                        <a:rPr lang="tr-TR" sz="6000" baseline="0" dirty="0">
                          <a:latin typeface="Kayra Aydin" pitchFamily="34" charset="0"/>
                        </a:rPr>
                        <a:t> </a:t>
                      </a:r>
                      <a:r>
                        <a:rPr lang="tr-TR" sz="6000" dirty="0" err="1">
                          <a:latin typeface="Kayra Aydin" pitchFamily="34" charset="0"/>
                        </a:rPr>
                        <a:t>anado</a:t>
                      </a:r>
                      <a:r>
                        <a:rPr lang="tr-TR" sz="6000" dirty="0">
                          <a:latin typeface="Kayra Aydin" pitchFamily="34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 err="1">
                          <a:latin typeface="Kayra Aydin" pitchFamily="34" charset="0"/>
                        </a:rPr>
                        <a:t>lu</a:t>
                      </a:r>
                      <a:endParaRPr lang="tr-TR" sz="6000" dirty="0">
                        <a:latin typeface="Kayra Aydin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395536" y="386104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  spor-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 err="1">
                          <a:latin typeface="Kayra Aydin" pitchFamily="34" charset="0"/>
                        </a:rPr>
                        <a:t>cu</a:t>
                      </a:r>
                      <a:endParaRPr lang="tr-TR" sz="6000" dirty="0">
                        <a:latin typeface="Kayra Aydin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395536" y="62068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kocat-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epe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395536" y="386104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   </a:t>
                      </a:r>
                      <a:r>
                        <a:rPr lang="tr-TR" sz="6000" dirty="0" err="1">
                          <a:latin typeface="Kayra Aydin" pitchFamily="34" charset="0"/>
                        </a:rPr>
                        <a:t>ilko</a:t>
                      </a:r>
                      <a:r>
                        <a:rPr lang="tr-TR" sz="6000" dirty="0">
                          <a:latin typeface="Kayra Aydin" pitchFamily="34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kulu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395536" y="62068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 asker-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 err="1">
                          <a:latin typeface="Kayra Aydin" pitchFamily="34" charset="0"/>
                        </a:rPr>
                        <a:t>lik</a:t>
                      </a:r>
                      <a:endParaRPr lang="tr-TR" sz="6000" dirty="0">
                        <a:latin typeface="Kayra Aydin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395536" y="386104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   mut-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fak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395536" y="62068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  kale-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395536" y="386104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 balık-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 err="1">
                          <a:latin typeface="Kayra Aydin" pitchFamily="34" charset="0"/>
                        </a:rPr>
                        <a:t>çı</a:t>
                      </a:r>
                      <a:endParaRPr lang="tr-TR" sz="6000" dirty="0">
                        <a:latin typeface="Kayra Aydin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395536" y="62068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</a:t>
                      </a:r>
                      <a:r>
                        <a:rPr lang="tr-TR" sz="6000" dirty="0" err="1">
                          <a:latin typeface="Kayra Aydin" pitchFamily="34" charset="0"/>
                        </a:rPr>
                        <a:t>gaze</a:t>
                      </a:r>
                      <a:r>
                        <a:rPr lang="tr-TR" sz="6000" dirty="0">
                          <a:latin typeface="Kayra Aydin" pitchFamily="34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 err="1">
                          <a:latin typeface="Kayra Aydin" pitchFamily="34" charset="0"/>
                        </a:rPr>
                        <a:t>te</a:t>
                      </a:r>
                      <a:endParaRPr lang="tr-TR" sz="6000" dirty="0">
                        <a:latin typeface="Kayra Aydin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395536" y="386104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   do-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laplık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395536" y="62068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  bilgi-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sayar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395536" y="386104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   kay-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kay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395536" y="62068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 </a:t>
                      </a:r>
                      <a:r>
                        <a:rPr lang="tr-TR" sz="6000" dirty="0" err="1">
                          <a:latin typeface="Kayra Aydin" pitchFamily="34" charset="0"/>
                        </a:rPr>
                        <a:t>patat</a:t>
                      </a:r>
                      <a:r>
                        <a:rPr lang="tr-TR" sz="6000" dirty="0">
                          <a:latin typeface="Kayra Aydin" pitchFamily="34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395536" y="386104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   güz-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ellik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395536" y="62068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 telef-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395536" y="386104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   Tür-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 err="1">
                          <a:latin typeface="Kayra Aydin" pitchFamily="34" charset="0"/>
                        </a:rPr>
                        <a:t>kiye</a:t>
                      </a:r>
                      <a:endParaRPr lang="tr-TR" sz="6000" dirty="0">
                        <a:latin typeface="Kayra Aydin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395536" y="62068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a-nah-tar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395536" y="386104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 </a:t>
                      </a:r>
                      <a:r>
                        <a:rPr lang="tr-TR" sz="6000" dirty="0" err="1">
                          <a:latin typeface="Kayra Aydin" pitchFamily="34" charset="0"/>
                        </a:rPr>
                        <a:t>anah</a:t>
                      </a:r>
                      <a:r>
                        <a:rPr lang="tr-TR" sz="6000" dirty="0">
                          <a:latin typeface="Kayra Aydin" pitchFamily="34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tar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395536" y="62068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            </a:t>
                      </a:r>
                      <a:r>
                        <a:rPr lang="tr-TR" sz="6000">
                          <a:latin typeface="Kayra Aydin" pitchFamily="34" charset="0"/>
                        </a:rPr>
                        <a:t>kurtu-</a:t>
                      </a:r>
                      <a:endParaRPr lang="tr-TR" sz="6000" dirty="0">
                        <a:latin typeface="Kayra Aydin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r>
                        <a:rPr lang="tr-TR" sz="6000" dirty="0" err="1">
                          <a:latin typeface="Kayra Aydin" pitchFamily="34" charset="0"/>
                        </a:rPr>
                        <a:t>luş</a:t>
                      </a:r>
                      <a:endParaRPr lang="tr-TR" sz="6000" dirty="0">
                        <a:latin typeface="Kayra Aydin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395536" y="3861048"/>
          <a:ext cx="8280920" cy="2016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80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r>
                        <a:rPr lang="tr-TR" sz="6000" dirty="0">
                          <a:latin typeface="Kayra Aydin" pitchFamily="34" charset="0"/>
                        </a:rPr>
                        <a:t>        kur-tu-</a:t>
                      </a:r>
                      <a:r>
                        <a:rPr lang="tr-TR" sz="6000" dirty="0" err="1">
                          <a:latin typeface="Kayra Aydin" pitchFamily="34" charset="0"/>
                        </a:rPr>
                        <a:t>luş</a:t>
                      </a:r>
                      <a:endParaRPr lang="tr-TR" sz="6000" dirty="0">
                        <a:latin typeface="Kayra Aydin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endParaRPr lang="tr-TR" sz="6000" dirty="0">
                        <a:latin typeface="Kayra Aydin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70</Words>
  <PresentationFormat>Ekran Gösterisi (4:3)</PresentationFormat>
  <Paragraphs>44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Arial</vt:lpstr>
      <vt:lpstr>Calibri</vt:lpstr>
      <vt:lpstr>Kayra Aydin</vt:lpstr>
      <vt:lpstr>Ofis Teması</vt:lpstr>
      <vt:lpstr>Satir sonuna sığmayan kelime etkinliği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2020-09-14T12:25:38Z</dcterms:created>
  <dcterms:modified xsi:type="dcterms:W3CDTF">2021-03-18T07:59:22Z</dcterms:modified>
  <cp:category>https://www.sorubak.com</cp:category>
</cp:coreProperties>
</file>