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70" autoAdjust="0"/>
    <p:restoredTop sz="94660"/>
  </p:normalViewPr>
  <p:slideViewPr>
    <p:cSldViewPr snapToGrid="0">
      <p:cViewPr>
        <p:scale>
          <a:sx n="40" d="100"/>
          <a:sy n="40" d="100"/>
        </p:scale>
        <p:origin x="-1764" y="-1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11949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506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1073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1637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4429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580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5800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669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400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373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392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0CD04-1BFE-4F0B-9485-010A6DE23B18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B0E59-2D17-45E4-B3EC-8DDD2053CA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029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029" y="181126"/>
            <a:ext cx="10851771" cy="667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2787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364422" cy="64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8032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846257" cy="644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9262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9173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024887" cy="644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799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9747"/>
            <a:ext cx="11785183" cy="541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53459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1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88751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90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58486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61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43681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7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1269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70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26692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1670632" cy="660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4756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377" y="-1"/>
            <a:ext cx="11741031" cy="563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70019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13474" cy="613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56416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350482" cy="623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19878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342542" cy="579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4687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0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19853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599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9732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63137" cy="597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21957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3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918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570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719248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9761" y="-1"/>
            <a:ext cx="12481761" cy="656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23706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821" y="61401"/>
            <a:ext cx="11141242" cy="679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63592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48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286116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983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441737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63137" cy="682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58512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36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571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52" y="0"/>
            <a:ext cx="12095748" cy="576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73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39074" cy="660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65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670632" cy="670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06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522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7019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924674" cy="697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60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013" y="-1"/>
            <a:ext cx="10657723" cy="65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70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74379" cy="658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56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64327" cy="584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21703" cy="490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929" y="0"/>
            <a:ext cx="11193323" cy="657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1771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rcRect t="9414"/>
          <a:stretch>
            <a:fillRect/>
          </a:stretch>
        </p:blipFill>
        <p:spPr>
          <a:xfrm>
            <a:off x="0" y="-1"/>
            <a:ext cx="12175824" cy="608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437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89" y="0"/>
            <a:ext cx="11366275" cy="639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9401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602" y="365124"/>
            <a:ext cx="11313598" cy="606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3681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44634" cy="65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2627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PresentationFormat>Özel</PresentationFormat>
  <Paragraphs>0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4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2019-09-26T21:48:02Z</dcterms:created>
  <dcterms:modified xsi:type="dcterms:W3CDTF">2020-10-19T11:15:57Z</dcterms:modified>
  <cp:category>https://www.sorubak.com</cp:category>
</cp:coreProperties>
</file>