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79A0A-5E7F-4750-AA28-F5223659A55F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8C034-4C5C-4BF8-9FC2-1E1DC8A833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79A0A-5E7F-4750-AA28-F5223659A55F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8C034-4C5C-4BF8-9FC2-1E1DC8A833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79A0A-5E7F-4750-AA28-F5223659A55F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8C034-4C5C-4BF8-9FC2-1E1DC8A833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79A0A-5E7F-4750-AA28-F5223659A55F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8C034-4C5C-4BF8-9FC2-1E1DC8A833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79A0A-5E7F-4750-AA28-F5223659A55F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8C034-4C5C-4BF8-9FC2-1E1DC8A833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79A0A-5E7F-4750-AA28-F5223659A55F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8C034-4C5C-4BF8-9FC2-1E1DC8A833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79A0A-5E7F-4750-AA28-F5223659A55F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8C034-4C5C-4BF8-9FC2-1E1DC8A833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79A0A-5E7F-4750-AA28-F5223659A55F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8C034-4C5C-4BF8-9FC2-1E1DC8A833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79A0A-5E7F-4750-AA28-F5223659A55F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8C034-4C5C-4BF8-9FC2-1E1DC8A833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79A0A-5E7F-4750-AA28-F5223659A55F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8C034-4C5C-4BF8-9FC2-1E1DC8A833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79A0A-5E7F-4750-AA28-F5223659A55F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8C034-4C5C-4BF8-9FC2-1E1DC8A833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79A0A-5E7F-4750-AA28-F5223659A55F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8C034-4C5C-4BF8-9FC2-1E1DC8A8333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899592" y="188640"/>
            <a:ext cx="6400800" cy="648072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KARŞILAŞTIRMA </a:t>
            </a:r>
            <a:r>
              <a:rPr lang="tr-TR" dirty="0" smtClean="0">
                <a:solidFill>
                  <a:srgbClr val="FF0000"/>
                </a:solidFill>
              </a:rPr>
              <a:t> CÜMLELERİ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79512" y="908720"/>
            <a:ext cx="871296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 </a:t>
            </a:r>
            <a:r>
              <a:rPr lang="tr-TR" b="1" dirty="0" smtClean="0"/>
              <a:t>	</a:t>
            </a:r>
            <a:r>
              <a:rPr lang="tr-TR" sz="2500" b="1" dirty="0" smtClean="0"/>
              <a:t>Benzerlik </a:t>
            </a:r>
            <a:r>
              <a:rPr lang="tr-TR" sz="2500" b="1" dirty="0"/>
              <a:t>ve farklılıkları belirtmek için karşılaştırmalar </a:t>
            </a:r>
            <a:endParaRPr lang="tr-TR" sz="2500" b="1" dirty="0" smtClean="0"/>
          </a:p>
          <a:p>
            <a:endParaRPr lang="tr-TR" sz="2500" b="1" dirty="0"/>
          </a:p>
          <a:p>
            <a:r>
              <a:rPr lang="tr-TR" sz="2500" b="1" dirty="0" smtClean="0"/>
              <a:t>yapılır</a:t>
            </a:r>
            <a:r>
              <a:rPr lang="tr-TR" sz="2500" b="1" dirty="0"/>
              <a:t>. </a:t>
            </a:r>
            <a:r>
              <a:rPr lang="tr-TR" sz="2500" b="1" dirty="0" smtClean="0"/>
              <a:t>Karşılaştırma  yaparken </a:t>
            </a:r>
            <a:r>
              <a:rPr lang="tr-TR" sz="2500" b="1" dirty="0"/>
              <a:t>benzer olarak </a:t>
            </a:r>
            <a:r>
              <a:rPr lang="tr-TR" sz="2500" b="1" dirty="0" smtClean="0"/>
              <a:t>, </a:t>
            </a:r>
            <a:r>
              <a:rPr lang="tr-TR" sz="2500" b="1" dirty="0"/>
              <a:t>gibi, kadar ,daha</a:t>
            </a:r>
            <a:r>
              <a:rPr lang="tr-TR" sz="2500" b="1" dirty="0" smtClean="0"/>
              <a:t>,</a:t>
            </a:r>
          </a:p>
          <a:p>
            <a:endParaRPr lang="tr-TR" sz="2500" b="1" dirty="0" smtClean="0"/>
          </a:p>
          <a:p>
            <a:r>
              <a:rPr lang="tr-TR" sz="2500" b="1" dirty="0" smtClean="0"/>
              <a:t> </a:t>
            </a:r>
            <a:r>
              <a:rPr lang="tr-TR" sz="2500" b="1" dirty="0"/>
              <a:t>farklı olarak, aynısı ,den </a:t>
            </a:r>
            <a:r>
              <a:rPr lang="tr-TR" sz="2500" b="1" dirty="0" smtClean="0"/>
              <a:t>daha… ifadeleri </a:t>
            </a:r>
            <a:r>
              <a:rPr lang="tr-TR" sz="2500" b="1" dirty="0"/>
              <a:t>kullanılır.</a:t>
            </a:r>
            <a:endParaRPr lang="tr-TR" sz="2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2026568" cy="11430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ÖRNEK: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79512" y="908720"/>
            <a:ext cx="89644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.</a:t>
            </a:r>
            <a:r>
              <a:rPr lang="tr-TR" sz="3000" b="1" dirty="0" smtClean="0"/>
              <a:t> Kaplumbağa </a:t>
            </a:r>
            <a:r>
              <a:rPr lang="tr-TR" sz="3000" b="1" dirty="0"/>
              <a:t>tavşanlara göre </a:t>
            </a:r>
            <a:r>
              <a:rPr lang="tr-TR" sz="3000" b="1" dirty="0">
                <a:solidFill>
                  <a:srgbClr val="FF0000"/>
                </a:solidFill>
              </a:rPr>
              <a:t>daha</a:t>
            </a:r>
            <a:r>
              <a:rPr lang="tr-TR" sz="3000" b="1" dirty="0"/>
              <a:t> </a:t>
            </a:r>
            <a:r>
              <a:rPr lang="tr-TR" sz="3000" b="1" dirty="0" smtClean="0"/>
              <a:t>yavaştır.</a:t>
            </a:r>
          </a:p>
          <a:p>
            <a:r>
              <a:rPr lang="tr-TR" sz="6000" b="1" dirty="0" smtClean="0">
                <a:solidFill>
                  <a:srgbClr val="FF0000"/>
                </a:solidFill>
              </a:rPr>
              <a:t>.</a:t>
            </a:r>
            <a:r>
              <a:rPr lang="tr-TR" sz="3000" b="1" dirty="0" smtClean="0"/>
              <a:t>Tavşanlar </a:t>
            </a:r>
            <a:r>
              <a:rPr lang="tr-TR" sz="3000" b="1" dirty="0">
                <a:solidFill>
                  <a:srgbClr val="FF0000"/>
                </a:solidFill>
              </a:rPr>
              <a:t>benzer olarak </a:t>
            </a:r>
            <a:r>
              <a:rPr lang="tr-TR" sz="3000" b="1" dirty="0"/>
              <a:t>kaplumbağalar gibi ot yer.</a:t>
            </a:r>
          </a:p>
          <a:p>
            <a:r>
              <a:rPr lang="tr-TR" sz="3000" b="1" dirty="0" smtClean="0"/>
              <a:t> </a:t>
            </a:r>
            <a:r>
              <a:rPr lang="tr-TR" sz="6000" b="1" dirty="0" smtClean="0">
                <a:solidFill>
                  <a:srgbClr val="FF0000"/>
                </a:solidFill>
              </a:rPr>
              <a:t>.</a:t>
            </a:r>
            <a:r>
              <a:rPr lang="tr-TR" sz="3000" b="1" dirty="0" smtClean="0"/>
              <a:t>Kaplumbağaların </a:t>
            </a:r>
            <a:r>
              <a:rPr lang="tr-TR" sz="3000" b="1" dirty="0"/>
              <a:t>tavşanlar </a:t>
            </a:r>
            <a:r>
              <a:rPr lang="tr-TR" sz="3000" b="1" dirty="0">
                <a:solidFill>
                  <a:srgbClr val="FF0000"/>
                </a:solidFill>
              </a:rPr>
              <a:t>gibi</a:t>
            </a:r>
            <a:r>
              <a:rPr lang="tr-TR" sz="3000" b="1" dirty="0"/>
              <a:t> uzun kulakları yoktur. </a:t>
            </a:r>
          </a:p>
          <a:p>
            <a:r>
              <a:rPr lang="tr-TR" sz="6000" b="1" dirty="0">
                <a:solidFill>
                  <a:srgbClr val="FF0000"/>
                </a:solidFill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</a:rPr>
              <a:t>.</a:t>
            </a:r>
            <a:r>
              <a:rPr lang="tr-TR" sz="3000" b="1" dirty="0" smtClean="0"/>
              <a:t>Aslı</a:t>
            </a:r>
            <a:r>
              <a:rPr lang="tr-TR" sz="3000" b="1" dirty="0"/>
              <a:t>, Ali </a:t>
            </a:r>
            <a:r>
              <a:rPr lang="tr-TR" sz="3000" b="1" dirty="0">
                <a:solidFill>
                  <a:srgbClr val="FF0000"/>
                </a:solidFill>
              </a:rPr>
              <a:t>kadar</a:t>
            </a:r>
            <a:r>
              <a:rPr lang="tr-TR" sz="3000" b="1" dirty="0"/>
              <a:t> çalışkan değildir.</a:t>
            </a:r>
          </a:p>
          <a:p>
            <a:r>
              <a:rPr lang="tr-TR" sz="3000" b="1" dirty="0" smtClean="0"/>
              <a:t> </a:t>
            </a:r>
            <a:r>
              <a:rPr lang="tr-TR" sz="6000" b="1" dirty="0" smtClean="0">
                <a:solidFill>
                  <a:srgbClr val="FF0000"/>
                </a:solidFill>
              </a:rPr>
              <a:t>.</a:t>
            </a:r>
            <a:r>
              <a:rPr lang="tr-TR" sz="3000" b="1" dirty="0" smtClean="0"/>
              <a:t>Ali </a:t>
            </a:r>
            <a:r>
              <a:rPr lang="tr-TR" sz="3000" b="1" dirty="0"/>
              <a:t>, Aslıdan </a:t>
            </a:r>
            <a:r>
              <a:rPr lang="tr-TR" sz="3000" b="1" dirty="0">
                <a:solidFill>
                  <a:srgbClr val="FF0000"/>
                </a:solidFill>
              </a:rPr>
              <a:t>farklı olarak </a:t>
            </a:r>
            <a:r>
              <a:rPr lang="tr-TR" sz="3000" b="1" dirty="0"/>
              <a:t>planlı çalışıyor. </a:t>
            </a:r>
          </a:p>
          <a:p>
            <a:r>
              <a:rPr lang="tr-TR" sz="3000" b="1" dirty="0" smtClean="0"/>
              <a:t> </a:t>
            </a:r>
            <a:r>
              <a:rPr lang="tr-TR" sz="6000" b="1" dirty="0" smtClean="0">
                <a:solidFill>
                  <a:srgbClr val="FF0000"/>
                </a:solidFill>
              </a:rPr>
              <a:t>.</a:t>
            </a:r>
            <a:r>
              <a:rPr lang="tr-TR" sz="3200" b="1" dirty="0" smtClean="0"/>
              <a:t> </a:t>
            </a:r>
            <a:r>
              <a:rPr lang="tr-TR" sz="3000" b="1" dirty="0" smtClean="0"/>
              <a:t>Aslı’nın defteri Ali’ninkinin </a:t>
            </a:r>
            <a:r>
              <a:rPr lang="tr-TR" sz="3000" b="1" dirty="0">
                <a:solidFill>
                  <a:srgbClr val="FF0000"/>
                </a:solidFill>
              </a:rPr>
              <a:t>aynısı</a:t>
            </a:r>
            <a:r>
              <a:rPr lang="tr-TR" sz="3000" b="1" dirty="0" smtClean="0"/>
              <a:t> değil. </a:t>
            </a:r>
            <a:endParaRPr lang="tr-TR" sz="30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57</Words>
  <PresentationFormat>Ekran Gösterisi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Ofis Teması</vt:lpstr>
      <vt:lpstr>Slayt 1</vt:lpstr>
      <vt:lpstr>ÖRNEK: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2020-11-27T20:21:48Z</dcterms:created>
  <dcterms:modified xsi:type="dcterms:W3CDTF">2020-11-29T09:43:33Z</dcterms:modified>
  <cp:category>https://www.sorubak.com</cp:category>
</cp:coreProperties>
</file>