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8" r:id="rId2"/>
    <p:sldId id="299" r:id="rId3"/>
    <p:sldId id="256" r:id="rId4"/>
    <p:sldId id="257" r:id="rId5"/>
    <p:sldId id="258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59" r:id="rId43"/>
    <p:sldId id="260" r:id="rId44"/>
    <p:sldId id="300" r:id="rId4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86" autoAdjust="0"/>
    <p:restoredTop sz="94660"/>
  </p:normalViewPr>
  <p:slideViewPr>
    <p:cSldViewPr snapToGrid="0">
      <p:cViewPr varScale="1">
        <p:scale>
          <a:sx n="84" d="100"/>
          <a:sy n="84" d="100"/>
        </p:scale>
        <p:origin x="-78" y="-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C751A-BF91-457B-A8B5-008B9C82753D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49590-41B8-43D1-A8A5-1FA0B2063AA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39574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C751A-BF91-457B-A8B5-008B9C82753D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49590-41B8-43D1-A8A5-1FA0B2063AA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3101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C751A-BF91-457B-A8B5-008B9C82753D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49590-41B8-43D1-A8A5-1FA0B2063AA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16258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C751A-BF91-457B-A8B5-008B9C82753D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49590-41B8-43D1-A8A5-1FA0B2063AA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33405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C751A-BF91-457B-A8B5-008B9C82753D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49590-41B8-43D1-A8A5-1FA0B2063AA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72466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C751A-BF91-457B-A8B5-008B9C82753D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49590-41B8-43D1-A8A5-1FA0B2063AA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6169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C751A-BF91-457B-A8B5-008B9C82753D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49590-41B8-43D1-A8A5-1FA0B2063AA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31884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C751A-BF91-457B-A8B5-008B9C82753D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49590-41B8-43D1-A8A5-1FA0B2063AA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70847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C751A-BF91-457B-A8B5-008B9C82753D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49590-41B8-43D1-A8A5-1FA0B2063AA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97999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C751A-BF91-457B-A8B5-008B9C82753D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49590-41B8-43D1-A8A5-1FA0B2063AA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80760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C751A-BF91-457B-A8B5-008B9C82753D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49590-41B8-43D1-A8A5-1FA0B2063AA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76273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C751A-BF91-457B-A8B5-008B9C82753D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49590-41B8-43D1-A8A5-1FA0B2063AA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6882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887200" cy="692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824855" cy="621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109871" cy="5839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055353" cy="613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38853" cy="6380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566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267046" cy="519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043852" cy="6421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246407" cy="5922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271535" cy="6546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778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804073" cy="6005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700164" cy="6818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211" y="-1"/>
            <a:ext cx="11677193" cy="6005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323540" cy="6546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240972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262533" cy="6587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759146" cy="6525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781690" cy="6525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804073" cy="6744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216262" cy="6525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887785" cy="6151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rcRect t="8822"/>
          <a:stretch>
            <a:fillRect/>
          </a:stretch>
        </p:blipFill>
        <p:spPr>
          <a:xfrm>
            <a:off x="0" y="-1"/>
            <a:ext cx="12267138" cy="65254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756688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872418" cy="5694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659" y="539895"/>
            <a:ext cx="10728096" cy="525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192000" cy="669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402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068" y="0"/>
            <a:ext cx="11563350" cy="6600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762509" cy="617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307039" cy="6234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173727" cy="6068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308355" cy="6463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02940" cy="6296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rcRect l="1009" t="2438"/>
          <a:stretch>
            <a:fillRect/>
          </a:stretch>
        </p:blipFill>
        <p:spPr>
          <a:xfrm>
            <a:off x="0" y="0"/>
            <a:ext cx="11866418" cy="66811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9904023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4072"/>
            <a:ext cx="12230306" cy="5569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294" y="0"/>
            <a:ext cx="11880705" cy="6509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81" y="-1"/>
            <a:ext cx="11554691" cy="652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55526456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163" y="-1"/>
            <a:ext cx="11492346" cy="6529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49810850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77808" cy="6255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953887" cy="5403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16019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68586" cy="536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1824855" cy="6566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637818" cy="669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583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PresentationFormat>Özel</PresentationFormat>
  <Paragraphs>0</Paragraphs>
  <Slides>44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44</vt:i4>
      </vt:variant>
    </vt:vector>
  </HeadingPairs>
  <TitlesOfParts>
    <vt:vector size="45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2019-09-26T22:10:55Z</dcterms:created>
  <dcterms:modified xsi:type="dcterms:W3CDTF">2020-10-19T11:14:58Z</dcterms:modified>
  <cp:category>https://www.sorubak.com</cp:category>
</cp:coreProperties>
</file>