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0" r:id="rId3"/>
    <p:sldId id="273" r:id="rId4"/>
    <p:sldId id="272" r:id="rId5"/>
    <p:sldId id="274" r:id="rId6"/>
    <p:sldId id="270" r:id="rId7"/>
    <p:sldId id="271" r:id="rId8"/>
    <p:sldId id="28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67" r:id="rId19"/>
    <p:sldId id="266" r:id="rId20"/>
    <p:sldId id="264" r:id="rId21"/>
    <p:sldId id="285" r:id="rId22"/>
    <p:sldId id="28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63577-D4E3-4F06-A9A1-E685E713585A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A4A62-BAC4-4C93-80F0-8CE282E71BB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357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A4A62-BAC4-4C93-80F0-8CE282E71BBA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9548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206084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TKB Dik Temel Abece" pitchFamily="2" charset="-94"/>
              </a:rPr>
              <a:t>GÜNLÜK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TKB Dik Temel Abece" pitchFamily="2" charset="-94"/>
              </a:rPr>
              <a:t>PLANIMI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TKB Dik Temel Abece" pitchFamily="2" charset="-94"/>
              </a:rPr>
              <a:t>UYGULUYORUM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39248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karı Ok"/>
          <p:cNvSpPr/>
          <p:nvPr/>
        </p:nvSpPr>
        <p:spPr>
          <a:xfrm rot="13913924">
            <a:off x="3417417" y="5071718"/>
            <a:ext cx="184567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karı Ok"/>
          <p:cNvSpPr/>
          <p:nvPr/>
        </p:nvSpPr>
        <p:spPr>
          <a:xfrm rot="15956187" flipH="1">
            <a:off x="3467222" y="4915266"/>
            <a:ext cx="515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rot="14884353">
            <a:off x="5376032" y="5022175"/>
            <a:ext cx="167832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5400000" flipH="1">
            <a:off x="5842042" y="4895262"/>
            <a:ext cx="52204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79512" y="0"/>
            <a:ext cx="8964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AFİYET OLSUN.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Kahvaltı günün en önemli öğünüdür. Karnımız açken dikkatli ders dinleyemeyiz. Kuvvetli bir kahvaltı yapmasak ta mutlaka bir şeyler atıştırarak derse katılmalıyız.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53650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karı Ok"/>
          <p:cNvSpPr/>
          <p:nvPr/>
        </p:nvSpPr>
        <p:spPr>
          <a:xfrm rot="15008922">
            <a:off x="3347943" y="5032639"/>
            <a:ext cx="203954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karı Ok"/>
          <p:cNvSpPr/>
          <p:nvPr/>
        </p:nvSpPr>
        <p:spPr>
          <a:xfrm rot="10800000" flipH="1">
            <a:off x="3635896" y="5085184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rot="3349619">
            <a:off x="5870013" y="4846328"/>
            <a:ext cx="182995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14692075" flipH="1">
            <a:off x="5539694" y="5012185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İYİ DERSLER.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Derslerimize zamanında katılmalıyız. Zamanında derse katılan arkadaşlarımızı bekletmemeliyiz. Çünkü zaman değerlidir ve sınırlıdır.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68760"/>
            <a:ext cx="4824536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İYİ ÇALIŞMALAR.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Derslerimiz bitince öğrendiklerimizi tekrar etmeli ve öğrendiklerimizle ilgili öğretmenimizin verdiği çalışmaları ve etkinlikleri mutlaka yapmalıyız.</a:t>
            </a:r>
            <a:endParaRPr lang="tr-TR" sz="2800" dirty="0">
              <a:latin typeface="TTKB Dik Temel Abece" pitchFamily="2" charset="-94"/>
            </a:endParaRPr>
          </a:p>
        </p:txBody>
      </p:sp>
      <p:sp>
        <p:nvSpPr>
          <p:cNvPr id="6" name="5 Yukarı Ok"/>
          <p:cNvSpPr/>
          <p:nvPr/>
        </p:nvSpPr>
        <p:spPr>
          <a:xfrm rot="3961700" flipH="1">
            <a:off x="3854378" y="4898403"/>
            <a:ext cx="198532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flipH="1">
            <a:off x="3779912" y="4653136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8269405" flipH="1">
            <a:off x="5999003" y="5079038"/>
            <a:ext cx="155075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karı Ok"/>
          <p:cNvSpPr/>
          <p:nvPr/>
        </p:nvSpPr>
        <p:spPr>
          <a:xfrm rot="10588683" flipH="1">
            <a:off x="5885794" y="5158052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80728"/>
            <a:ext cx="468052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karı Ok"/>
          <p:cNvSpPr/>
          <p:nvPr/>
        </p:nvSpPr>
        <p:spPr>
          <a:xfrm rot="8300588" flipH="1">
            <a:off x="3332817" y="4938074"/>
            <a:ext cx="161739" cy="449602"/>
          </a:xfrm>
          <a:prstGeom prst="upArrow">
            <a:avLst>
              <a:gd name="adj1" fmla="val 59996"/>
              <a:gd name="adj2" fmla="val 28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karı Ok"/>
          <p:cNvSpPr/>
          <p:nvPr/>
        </p:nvSpPr>
        <p:spPr>
          <a:xfrm rot="10800000" flipH="1">
            <a:off x="3275856" y="4941168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rot="10800000">
            <a:off x="5508104" y="5013176"/>
            <a:ext cx="144016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flipH="1">
            <a:off x="5580112" y="4509120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İYİ EGLENCELER.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Çocukların yemek, içmek, ders çalışmak ve uyumak kadar oyun oynamaya da ihtiyaçları vardır. Ama zamanımızın belirli bir kısmını oyun oynamaya ayırmalıyız.  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96752"/>
            <a:ext cx="439248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karı Ok"/>
          <p:cNvSpPr/>
          <p:nvPr/>
        </p:nvSpPr>
        <p:spPr>
          <a:xfrm rot="10800000">
            <a:off x="3419872" y="5013176"/>
            <a:ext cx="144016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karı Ok"/>
          <p:cNvSpPr/>
          <p:nvPr/>
        </p:nvSpPr>
        <p:spPr>
          <a:xfrm flipH="1">
            <a:off x="3491880" y="4509120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rot="11877386">
            <a:off x="5551064" y="5029292"/>
            <a:ext cx="91447" cy="29315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10638647" flipH="1">
            <a:off x="5638740" y="4943800"/>
            <a:ext cx="71928" cy="575436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İYİ SEYİRLER.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Eğlenmeye ayırdığımız zamanın bir bölümünü de Televizyon izlemeye ayırabiliriz. Çocuklar için yapılmış hem öğretici hem de eğlendirici güzel programlar vardır.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7" y="980728"/>
            <a:ext cx="4608512" cy="587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Yukarı Ok"/>
          <p:cNvSpPr/>
          <p:nvPr/>
        </p:nvSpPr>
        <p:spPr>
          <a:xfrm flipH="1">
            <a:off x="5508104" y="4437112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14016442">
            <a:off x="5218754" y="4925474"/>
            <a:ext cx="188156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AİLEMİ SEVİYORUM.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Anne, baba ve kardeşlerimizle birlikte sohbet etmek aile olmanın bir gereğidir. </a:t>
            </a:r>
            <a:endParaRPr lang="tr-TR" sz="2800" dirty="0">
              <a:latin typeface="TTKB Dik Temel Abece" pitchFamily="2" charset="-94"/>
            </a:endParaRPr>
          </a:p>
        </p:txBody>
      </p:sp>
      <p:sp>
        <p:nvSpPr>
          <p:cNvPr id="10" name="9 Yukarı Ok"/>
          <p:cNvSpPr/>
          <p:nvPr/>
        </p:nvSpPr>
        <p:spPr>
          <a:xfrm rot="11877386">
            <a:off x="3261074" y="4939001"/>
            <a:ext cx="134925" cy="392566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karı Ok"/>
          <p:cNvSpPr/>
          <p:nvPr/>
        </p:nvSpPr>
        <p:spPr>
          <a:xfrm rot="10638647" flipH="1">
            <a:off x="3361324" y="4942538"/>
            <a:ext cx="71928" cy="575436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836712"/>
            <a:ext cx="4536504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Yukarı Ok"/>
          <p:cNvSpPr/>
          <p:nvPr/>
        </p:nvSpPr>
        <p:spPr>
          <a:xfrm rot="14016442">
            <a:off x="3202531" y="4853467"/>
            <a:ext cx="188156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flipH="1">
            <a:off x="3491880" y="4365104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16012175" flipH="1">
            <a:off x="5270039" y="4619682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karı Ok"/>
          <p:cNvSpPr/>
          <p:nvPr/>
        </p:nvSpPr>
        <p:spPr>
          <a:xfrm rot="15122893">
            <a:off x="5361663" y="4729913"/>
            <a:ext cx="159389" cy="413580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HAZIRLIK ZAMANI.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Yarınki derslerimize hazırlık  yapmalıyız. Ders kitaplarımızın hazırlanması, araç gereçlerimizin kontrol edilmesi yatmadan önce yapılması gereken hazırlıklarımızdandır. 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96752"/>
            <a:ext cx="4608512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karı Ok"/>
          <p:cNvSpPr/>
          <p:nvPr/>
        </p:nvSpPr>
        <p:spPr>
          <a:xfrm rot="16200000">
            <a:off x="4401371" y="4895773"/>
            <a:ext cx="214797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karı Ok"/>
          <p:cNvSpPr/>
          <p:nvPr/>
        </p:nvSpPr>
        <p:spPr>
          <a:xfrm flipH="1">
            <a:off x="4644008" y="4581128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TTKB Dik Temel Abece" pitchFamily="2" charset="-94"/>
              </a:rPr>
              <a:t>İYİ GECELER ÇOCUKLAR.</a:t>
            </a:r>
          </a:p>
          <a:p>
            <a:pPr algn="ctr"/>
            <a:r>
              <a:rPr lang="tr-TR" sz="2800" dirty="0" smtClean="0">
                <a:latin typeface="TTKB Dik Temel Abece" pitchFamily="2" charset="-94"/>
              </a:rPr>
              <a:t>Çocukların büyüyüp gelişmesi için en az 10 saat uykuya ihtiyacı vardır.  Uykumuzdan asla ödün vermemeliyiz. </a:t>
            </a:r>
            <a:endParaRPr lang="tr-TR" sz="28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36739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7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857250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TKB Dik Temel Abece" pitchFamily="2" charset="-94"/>
                <a:cs typeface="Times New Roman" pitchFamily="18" charset="0"/>
              </a:rPr>
              <a:t>Her işin önemine göre yeterli zaman ayırmalıyız. Bir günlük plan yapıp hangi işi hangi saatte yapacağımızı planlamalıyız.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TKB Dik Temel Abece" pitchFamily="2" charset="-94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763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030"/>
            <a:ext cx="9144000" cy="6831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89668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8" y="0"/>
            <a:ext cx="9134602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00" y="1600200"/>
            <a:ext cx="9117699" cy="525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1700808"/>
            <a:ext cx="68407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1. resimdeki çocuk saat 11.00 olmasına rağmen uyuyor ve bu doğru değil.</a:t>
            </a:r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 </a:t>
            </a:r>
            <a:endParaRPr lang="tr-TR" sz="4400" b="1" dirty="0">
              <a:solidFill>
                <a:srgbClr val="FF0000"/>
              </a:solidFill>
              <a:latin typeface="TTKB Dik Temel Abece" pitchFamily="2" charset="-94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2" y="5445224"/>
            <a:ext cx="9121417" cy="1372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4822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084782" y="-33010"/>
            <a:ext cx="4974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BİR GÜNÜMÜZÜ PLANLAYALIM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331640" y="620688"/>
            <a:ext cx="46185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Sabahtan Dersimiz Olduğu Günlerde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259632" y="1052736"/>
            <a:ext cx="81724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Uyanma Saati: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07.30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El, yüz yıkama ve giyinip hazırlanma: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07.30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07.45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Sabah Kahvaltısı: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07.45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08.15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Derse hazırlık: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08.15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08.30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09.10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09.40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3.Ders: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09.50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10.20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4.Ders: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10.30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11.00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EBA Televizyon Dersleri: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11.00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Dinlenme: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12.00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12.30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5.Ders: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13.00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6.Ders: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13.10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13.40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Dinlenme: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13.40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Çalışma, Etkinlik ve Okuma: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14.00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16.30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Oyun- Eğlence Saati: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16.30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Televizyon İzleme: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18.00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18.30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Akşam Yemeği, Çay Keyfi(Aile Saati):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18.30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Yarına Hazırlık: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20.00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20.45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Yatmaya Hazırlık: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20.45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21.00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Yatma Saati: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21.00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084783" y="-33010"/>
            <a:ext cx="4974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BİR GÜNÜMÜZÜ PLANLAYALIM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187624" y="1052736"/>
            <a:ext cx="79563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Uyanma Saati: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08.30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El, yüz yıkama ve giyinip hazırlanma: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08.30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Sabah Kahvaltısı: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09.00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10.00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Çalışma, Etkinlik ve Okuma: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10.00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11.00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EBA Televizyon Dersleri: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11.00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Çalışma, Etkinlik ve Okuma: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12.00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Dinlenme ve Derse Hazırlık: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14.30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14.30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15.00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15.10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15.40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3.Ders: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15.50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16.20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4.Ders: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16.30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17.00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Dinlenme: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17.00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17.50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5.Ders: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17.50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18.20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6.Ders: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18.30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19.00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Akşam Yemeği, Çay Keyfi(Aile Saati):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19.00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Yarına Hazırlık: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20.00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20.45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Yatmaya Hazırlık: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20.45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21.00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Yatma Saati: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21.00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115616" y="687760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Öğleden Sonra Dersimiz Olduğu Günlerde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TKB Dik Temel Abece" pitchFamily="2" charset="-94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34817" grpId="0"/>
      <p:bldP spid="348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0" y="0"/>
            <a:ext cx="6372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2.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resimdeki çocuk saat 12.00’a kadar çalışıyor bu da doğru değil.</a:t>
            </a:r>
          </a:p>
        </p:txBody>
      </p:sp>
    </p:spTree>
    <p:extLst>
      <p:ext uri="{BB962C8B-B14F-4D97-AF65-F5344CB8AC3E}">
        <p14:creationId xmlns:p14="http://schemas.microsoft.com/office/powerpoint/2010/main" xmlns="" val="3872810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0"/>
            <a:ext cx="69482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3. resimdeki çocuk saat 10.30’da ailesiyle birlikte televizyon izliyor ve </a:t>
            </a:r>
            <a:endParaRPr lang="tr-TR" sz="4400" b="1" dirty="0" smtClean="0">
              <a:solidFill>
                <a:srgbClr val="FF0000"/>
              </a:solidFill>
              <a:latin typeface="TTKB Dik Temel Abece" pitchFamily="2" charset="-94"/>
              <a:cs typeface="Times New Roman" pitchFamily="18" charset="0"/>
            </a:endParaRPr>
          </a:p>
          <a:p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uyumamış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doğru değil.</a:t>
            </a:r>
          </a:p>
        </p:txBody>
      </p:sp>
    </p:spTree>
    <p:extLst>
      <p:ext uri="{BB962C8B-B14F-4D97-AF65-F5344CB8AC3E}">
        <p14:creationId xmlns:p14="http://schemas.microsoft.com/office/powerpoint/2010/main" xmlns="" val="7186947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0"/>
            <a:ext cx="486003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4. resimdeki çocuk akşam saat 09.00’da dışarıda ve bisiklet </a:t>
            </a:r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sürüyor. Bu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da doğru değil. Resimdeki çocuklar günlük işlerini zamanında yapmıyorlar.</a:t>
            </a:r>
          </a:p>
        </p:txBody>
      </p:sp>
    </p:spTree>
    <p:extLst>
      <p:ext uri="{BB962C8B-B14F-4D97-AF65-F5344CB8AC3E}">
        <p14:creationId xmlns:p14="http://schemas.microsoft.com/office/powerpoint/2010/main" xmlns="" val="1332966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12209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0" y="0"/>
            <a:ext cx="9134670" cy="1556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476375"/>
            <a:ext cx="878497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TKB Dik Temel Abece" pitchFamily="2" charset="-94"/>
                <a:cs typeface="Times New Roman" pitchFamily="18" charset="0"/>
              </a:rPr>
              <a:t>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TKB Dik Temel Abece" pitchFamily="2" charset="-94"/>
                <a:cs typeface="Times New Roman" pitchFamily="18" charset="0"/>
              </a:rPr>
              <a:t>Planlı yaşamak zamanı daha iyi kullanmamızı ve hayatı daha düzenli yaşamamızı sağlar.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TKB Dik Temel Abece" pitchFamily="2" charset="-94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496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4716016" cy="181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9080"/>
            <a:ext cx="467950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12976"/>
            <a:ext cx="417646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471197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2267744" y="188640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GÜNAYDIN. </a:t>
            </a:r>
          </a:p>
          <a:p>
            <a:pPr algn="ctr"/>
            <a:r>
              <a:rPr lang="tr-TR" sz="2400" dirty="0" smtClean="0">
                <a:latin typeface="TTKB Dik Temel Abece" pitchFamily="2" charset="-94"/>
              </a:rPr>
              <a:t>Sabah kaçta uyanmalıyız?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6" name="5 Yukarı Ok"/>
          <p:cNvSpPr/>
          <p:nvPr/>
        </p:nvSpPr>
        <p:spPr>
          <a:xfrm rot="13792220">
            <a:off x="4349520" y="4647042"/>
            <a:ext cx="193092" cy="449602"/>
          </a:xfrm>
          <a:prstGeom prst="upArrow">
            <a:avLst>
              <a:gd name="adj1" fmla="val 59996"/>
              <a:gd name="adj2" fmla="val 2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karı Ok"/>
          <p:cNvSpPr/>
          <p:nvPr/>
        </p:nvSpPr>
        <p:spPr>
          <a:xfrm rot="10800000" flipH="1">
            <a:off x="4572000" y="4653136"/>
            <a:ext cx="45719" cy="576064"/>
          </a:xfrm>
          <a:prstGeom prst="upArrow">
            <a:avLst>
              <a:gd name="adj1" fmla="val 69153"/>
              <a:gd name="adj2" fmla="val 3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1864</TotalTime>
  <Words>542</Words>
  <PresentationFormat>Ekran Gösterisi (4:3)</PresentationFormat>
  <Paragraphs>69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2020-12-22T08:10:36Z</dcterms:modified>
  <cp:category>https://www.sorubak.com</cp:category>
</cp:coreProperties>
</file>