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56" r:id="rId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/>
              <a:t>Asıl metin stillerini düzenlemek için tıklatın</a:t>
            </a:r>
          </a:p>
          <a:p>
            <a:pPr lvl="1" eaLnBrk="1" latinLnBrk="0" hangingPunct="1"/>
            <a:r>
              <a:rPr kumimoji="0" lang="tr-TR"/>
              <a:t>İkinci düzey</a:t>
            </a:r>
          </a:p>
          <a:p>
            <a:pPr lvl="2" eaLnBrk="1" latinLnBrk="0" hangingPunct="1"/>
            <a:r>
              <a:rPr kumimoji="0" lang="tr-TR"/>
              <a:t>Üçüncü düzey</a:t>
            </a:r>
          </a:p>
          <a:p>
            <a:pPr lvl="3" eaLnBrk="1" latinLnBrk="0" hangingPunct="1"/>
            <a:r>
              <a:rPr kumimoji="0" lang="tr-TR"/>
              <a:t>Dördüncü düzey</a:t>
            </a:r>
          </a:p>
          <a:p>
            <a:pPr lvl="4" eaLnBrk="1" latinLnBrk="0" hangingPunct="1"/>
            <a:r>
              <a:rPr kumimoji="0" lang="tr-TR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2204864"/>
            <a:ext cx="9144000" cy="1930226"/>
          </a:xfrm>
        </p:spPr>
        <p:txBody>
          <a:bodyPr>
            <a:normAutofit/>
          </a:bodyPr>
          <a:lstStyle/>
          <a:p>
            <a:pPr algn="ctr"/>
            <a:r>
              <a:rPr lang="tr-TR" dirty="0"/>
              <a:t> EVDEKİ KAYNAKLARI TASARRUFLU KULLANMA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3717032"/>
            <a:ext cx="2000250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789040"/>
            <a:ext cx="2000250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764704"/>
            <a:ext cx="2000250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844824"/>
          </a:xfrm>
        </p:spPr>
        <p:txBody>
          <a:bodyPr>
            <a:normAutofit/>
          </a:bodyPr>
          <a:lstStyle/>
          <a:p>
            <a:pPr algn="l"/>
            <a:r>
              <a:rPr lang="tr-TR" sz="3200" dirty="0">
                <a:latin typeface="TTKB Dik Temel Abece" pitchFamily="2" charset="-94"/>
              </a:rPr>
              <a:t> 1. Etkinlik: Aşağıdaki cümlelerden doğru olanların başına “D“, yanlış olanların başına “Y“yazınız.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385888"/>
            <a:ext cx="9144001" cy="547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etin kutusu"/>
          <p:cNvSpPr txBox="1"/>
          <p:nvPr/>
        </p:nvSpPr>
        <p:spPr>
          <a:xfrm>
            <a:off x="683568" y="162880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683568" y="2132856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7" name="6 Metin kutusu"/>
          <p:cNvSpPr txBox="1"/>
          <p:nvPr/>
        </p:nvSpPr>
        <p:spPr>
          <a:xfrm>
            <a:off x="683568" y="2636912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Y</a:t>
            </a:r>
          </a:p>
        </p:txBody>
      </p:sp>
      <p:sp>
        <p:nvSpPr>
          <p:cNvPr id="8" name="7 Metin kutusu"/>
          <p:cNvSpPr txBox="1"/>
          <p:nvPr/>
        </p:nvSpPr>
        <p:spPr>
          <a:xfrm>
            <a:off x="683568" y="3140968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9" name="8 Metin kutusu"/>
          <p:cNvSpPr txBox="1"/>
          <p:nvPr/>
        </p:nvSpPr>
        <p:spPr>
          <a:xfrm>
            <a:off x="683568" y="3645024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Y</a:t>
            </a:r>
          </a:p>
        </p:txBody>
      </p:sp>
      <p:sp>
        <p:nvSpPr>
          <p:cNvPr id="10" name="9 Metin kutusu"/>
          <p:cNvSpPr txBox="1"/>
          <p:nvPr/>
        </p:nvSpPr>
        <p:spPr>
          <a:xfrm>
            <a:off x="683568" y="4077072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11" name="10 Metin kutusu"/>
          <p:cNvSpPr txBox="1"/>
          <p:nvPr/>
        </p:nvSpPr>
        <p:spPr>
          <a:xfrm>
            <a:off x="683568" y="4581128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12" name="11 Metin kutusu"/>
          <p:cNvSpPr txBox="1"/>
          <p:nvPr/>
        </p:nvSpPr>
        <p:spPr>
          <a:xfrm>
            <a:off x="683568" y="5085184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13" name="12 Metin kutusu"/>
          <p:cNvSpPr txBox="1"/>
          <p:nvPr/>
        </p:nvSpPr>
        <p:spPr>
          <a:xfrm>
            <a:off x="683568" y="5517232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8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512" y="476672"/>
            <a:ext cx="8964488" cy="1143000"/>
          </a:xfrm>
        </p:spPr>
        <p:txBody>
          <a:bodyPr>
            <a:noAutofit/>
          </a:bodyPr>
          <a:lstStyle/>
          <a:p>
            <a:pPr algn="l"/>
            <a:r>
              <a:rPr lang="tr-TR" sz="3200" dirty="0">
                <a:latin typeface="TTKB Dik Temel Abece" pitchFamily="2" charset="-94"/>
              </a:rPr>
              <a:t> 2. Etkinlik: Verilen kelimeleri uygun yerlere yazarak cümleleri tamamlayınız.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467544" y="1700808"/>
            <a:ext cx="16561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dirty="0">
                <a:latin typeface="TTKB Dik Temel Abece" pitchFamily="2" charset="-94"/>
              </a:rPr>
              <a:t> faturalarımız 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2339752" y="1700808"/>
            <a:ext cx="16561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dirty="0">
                <a:latin typeface="TTKB Dik Temel Abece" pitchFamily="2" charset="-94"/>
              </a:rPr>
              <a:t> özen </a:t>
            </a:r>
          </a:p>
        </p:txBody>
      </p:sp>
      <p:sp>
        <p:nvSpPr>
          <p:cNvPr id="7" name="6 Metin kutusu"/>
          <p:cNvSpPr txBox="1"/>
          <p:nvPr/>
        </p:nvSpPr>
        <p:spPr>
          <a:xfrm>
            <a:off x="3779912" y="1700808"/>
            <a:ext cx="16561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dirty="0">
                <a:latin typeface="TTKB Dik Temel Abece" pitchFamily="2" charset="-94"/>
              </a:rPr>
              <a:t> bütçesini </a:t>
            </a:r>
          </a:p>
        </p:txBody>
      </p:sp>
      <p:sp>
        <p:nvSpPr>
          <p:cNvPr id="8" name="7 Metin kutusu"/>
          <p:cNvSpPr txBox="1"/>
          <p:nvPr/>
        </p:nvSpPr>
        <p:spPr>
          <a:xfrm>
            <a:off x="5364088" y="1700808"/>
            <a:ext cx="16561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dirty="0">
                <a:latin typeface="TTKB Dik Temel Abece" pitchFamily="2" charset="-94"/>
              </a:rPr>
              <a:t>gereksiz </a:t>
            </a:r>
          </a:p>
        </p:txBody>
      </p:sp>
      <p:sp>
        <p:nvSpPr>
          <p:cNvPr id="9" name="8 Metin kutusu"/>
          <p:cNvSpPr txBox="1"/>
          <p:nvPr/>
        </p:nvSpPr>
        <p:spPr>
          <a:xfrm>
            <a:off x="6660232" y="1700808"/>
            <a:ext cx="19442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dirty="0">
                <a:latin typeface="TTKB Dik Temel Abece" pitchFamily="2" charset="-94"/>
              </a:rPr>
              <a:t>kaynaklardandır </a:t>
            </a:r>
          </a:p>
        </p:txBody>
      </p:sp>
      <p:sp>
        <p:nvSpPr>
          <p:cNvPr id="10" name="9 Metin kutusu"/>
          <p:cNvSpPr txBox="1"/>
          <p:nvPr/>
        </p:nvSpPr>
        <p:spPr>
          <a:xfrm>
            <a:off x="539552" y="2636912"/>
            <a:ext cx="79928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dirty="0">
                <a:latin typeface="TTKB Dik Temel Abece" pitchFamily="2" charset="-94"/>
              </a:rPr>
              <a:t>Kaynakları --------------------------- yere kullanmamalıyız. </a:t>
            </a:r>
          </a:p>
        </p:txBody>
      </p:sp>
      <p:sp>
        <p:nvSpPr>
          <p:cNvPr id="12" name="11 Metin kutusu"/>
          <p:cNvSpPr txBox="1"/>
          <p:nvPr/>
        </p:nvSpPr>
        <p:spPr>
          <a:xfrm>
            <a:off x="539552" y="3284984"/>
            <a:ext cx="79928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n-NO" sz="2200" dirty="0">
                <a:latin typeface="TTKB Dik Temel Abece" pitchFamily="2" charset="-94"/>
              </a:rPr>
              <a:t>Elektrik , su ve doğalgaz evde kullandığımız </a:t>
            </a:r>
            <a:r>
              <a:rPr lang="tr-TR" sz="2200" dirty="0">
                <a:latin typeface="TTKB Dik Temel Abece" pitchFamily="2" charset="-94"/>
              </a:rPr>
              <a:t>--------------------</a:t>
            </a:r>
            <a:r>
              <a:rPr lang="nn-NO" sz="2200" dirty="0">
                <a:latin typeface="TTKB Dik Temel Abece" pitchFamily="2" charset="-94"/>
              </a:rPr>
              <a:t>. </a:t>
            </a:r>
            <a:endParaRPr lang="tr-TR" sz="2200" dirty="0">
              <a:latin typeface="TTKB Dik Temel Abece" pitchFamily="2" charset="-94"/>
            </a:endParaRPr>
          </a:p>
        </p:txBody>
      </p:sp>
      <p:sp>
        <p:nvSpPr>
          <p:cNvPr id="13" name="12 Metin kutusu"/>
          <p:cNvSpPr txBox="1"/>
          <p:nvPr/>
        </p:nvSpPr>
        <p:spPr>
          <a:xfrm>
            <a:off x="467544" y="3861048"/>
            <a:ext cx="79928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dirty="0">
                <a:latin typeface="TTKB Dik Temel Abece" pitchFamily="2" charset="-94"/>
              </a:rPr>
              <a:t> Eşyalarımızı kullanırken ----------------------- göstermeliyiz . </a:t>
            </a:r>
          </a:p>
        </p:txBody>
      </p:sp>
      <p:sp>
        <p:nvSpPr>
          <p:cNvPr id="14" name="13 Metin kutusu"/>
          <p:cNvSpPr txBox="1"/>
          <p:nvPr/>
        </p:nvSpPr>
        <p:spPr>
          <a:xfrm>
            <a:off x="539552" y="4437112"/>
            <a:ext cx="82089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dirty="0">
                <a:latin typeface="TTKB Dik Temel Abece" pitchFamily="2" charset="-94"/>
              </a:rPr>
              <a:t>Kaynaklarımızı gereksiz yere kullanırsak ------------------ yüksek gelir. </a:t>
            </a:r>
          </a:p>
        </p:txBody>
      </p:sp>
      <p:sp>
        <p:nvSpPr>
          <p:cNvPr id="15" name="14 Metin kutusu"/>
          <p:cNvSpPr txBox="1"/>
          <p:nvPr/>
        </p:nvSpPr>
        <p:spPr>
          <a:xfrm>
            <a:off x="539552" y="5085184"/>
            <a:ext cx="79928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200" dirty="0">
                <a:latin typeface="TTKB Dik Temel Abece" pitchFamily="2" charset="-94"/>
              </a:rPr>
              <a:t>Kaynaklar için harcanan para , aile ----------------------- etkiler.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28384" y="2348880"/>
            <a:ext cx="1115616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9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65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55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400"/>
                            </p:stCondLst>
                            <p:childTnLst>
                              <p:par>
                                <p:cTn id="4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600"/>
                            </p:stCondLst>
                            <p:childTnLst>
                              <p:par>
                                <p:cTn id="5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33333E-6 1.85185E-6 L -0.35034 0.12616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00" y="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38889E-6 1.85185E-6 L -0.12188 0.2206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00" y="1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16667E-6 1.85185E-6 L 0.17726 0.30463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00" y="15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3.33333E-6 1.85185E-6 L 0.48437 0.38866 " pathEditMode="relative" rAng="0" ptsTypes="AA">
                                      <p:cBhvr>
                                        <p:cTn id="10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200" y="19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5.55556E-7 1.85185E-6 L 0.12222 0.47268 " pathEditMode="relative" rAng="0" ptsTypes="AA">
                                      <p:cBhvr>
                                        <p:cTn id="1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00" y="23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548680"/>
            <a:ext cx="9144000" cy="1143000"/>
          </a:xfrm>
        </p:spPr>
        <p:txBody>
          <a:bodyPr>
            <a:noAutofit/>
          </a:bodyPr>
          <a:lstStyle/>
          <a:p>
            <a:pPr algn="l"/>
            <a:r>
              <a:rPr lang="tr-TR" sz="3200" dirty="0">
                <a:latin typeface="TTKB Dik Temel Abece" pitchFamily="2" charset="-94"/>
              </a:rPr>
              <a:t>3. Etkinlik: Aşağıdaki kaynakları kullanırken aile bütçemiz açısından nelere dikkat etmeliyiz? 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452812" y="2132857"/>
            <a:ext cx="4935612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772816"/>
            <a:ext cx="1872208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293096"/>
            <a:ext cx="1872208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9144000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etin kutusu"/>
          <p:cNvSpPr txBox="1"/>
          <p:nvPr/>
        </p:nvSpPr>
        <p:spPr>
          <a:xfrm>
            <a:off x="0" y="620688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dirty="0">
                <a:latin typeface="TTKB Dik Temel Abece" pitchFamily="2" charset="-94"/>
              </a:rPr>
              <a:t>Neden tasarruf yapamıyoruz? İsrafın nedenleri nelerdir?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51</TotalTime>
  <Words>113</Words>
  <PresentationFormat>Ekran Gösterisi (4:3)</PresentationFormat>
  <Paragraphs>24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6" baseType="lpstr">
      <vt:lpstr>Akış</vt:lpstr>
      <vt:lpstr> EVDEKİ KAYNAKLARI TASARRUFLU KULLANMA </vt:lpstr>
      <vt:lpstr> 1. Etkinlik: Aşağıdaki cümlelerden doğru olanların başına “D“, yanlış olanların başına “Y“yazınız. </vt:lpstr>
      <vt:lpstr> 2. Etkinlik: Verilen kelimeleri uygun yerlere yazarak cümleleri tamamlayınız.</vt:lpstr>
      <vt:lpstr>3. Etkinlik: Aşağıdaki kaynakları kullanırken aile bütçemiz açısından nelere dikkat etmeliyiz? </vt:lpstr>
      <vt:lpstr>Slayt 5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2020-12-13T22:06:28Z</dcterms:created>
  <dcterms:modified xsi:type="dcterms:W3CDTF">2020-12-15T10:12:27Z</dcterms:modified>
  <cp:category>https://www.sorubak.com</cp:category>
</cp:coreProperties>
</file>