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27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6B77B-D091-4347-9240-41AB12978A1B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81A31-16CE-47CD-8EEA-E67B709A6F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8359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81A31-16CE-47CD-8EEA-E67B709A6F4B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7171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81A31-16CE-47CD-8EEA-E67B709A6F4B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4237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800200"/>
          </a:xfrm>
        </p:spPr>
        <p:txBody>
          <a:bodyPr>
            <a:normAutofit/>
          </a:bodyPr>
          <a:lstStyle/>
          <a:p>
            <a:r>
              <a:rPr lang="tr-TR" dirty="0" smtClean="0"/>
              <a:t>EVDEKİ GÖREV VE SORUMLULUKLARIMIZ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tr-TR" sz="2800" dirty="0" smtClean="0"/>
              <a:t>1. Aşağıdaki cümlelerdeki boşluklara uygun kelimeleri yazalım. </a:t>
            </a:r>
            <a:endParaRPr lang="tr-TR" sz="2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580928"/>
            <a:ext cx="9144000" cy="4277072"/>
          </a:xfrm>
        </p:spPr>
        <p:txBody>
          <a:bodyPr>
            <a:normAutofit/>
          </a:bodyPr>
          <a:lstStyle/>
          <a:p>
            <a:r>
              <a:rPr lang="tr-TR" sz="2400" dirty="0" smtClean="0"/>
              <a:t> Eve geliş saatlerime .................derim. </a:t>
            </a:r>
          </a:p>
          <a:p>
            <a:r>
              <a:rPr lang="tr-TR" sz="2400" dirty="0" smtClean="0"/>
              <a:t> Zamanında uyanmak için ………………… yatarım.</a:t>
            </a:r>
          </a:p>
          <a:p>
            <a:r>
              <a:rPr lang="tr-TR" sz="2400" dirty="0" smtClean="0"/>
              <a:t> Yemek masasını ……………… hazırlarız .  </a:t>
            </a:r>
          </a:p>
          <a:p>
            <a:r>
              <a:rPr lang="tr-TR" sz="2400" dirty="0" smtClean="0"/>
              <a:t> Evdeki eşyaları ……………… kullanırız .</a:t>
            </a:r>
          </a:p>
          <a:p>
            <a:r>
              <a:rPr lang="tr-TR" sz="2400" dirty="0" smtClean="0"/>
              <a:t> Kişisel eşyalarımın ve odamın …………..…sağlarım .</a:t>
            </a:r>
          </a:p>
          <a:p>
            <a:r>
              <a:rPr lang="tr-TR" sz="2400" dirty="0" smtClean="0"/>
              <a:t> ……………… yaparak  başkalarını  rahatsız  etmem.   </a:t>
            </a:r>
          </a:p>
          <a:p>
            <a:r>
              <a:rPr lang="tr-TR" sz="2400" dirty="0" smtClean="0"/>
              <a:t> Aile bireylerimize karşı …………… oluruz. </a:t>
            </a:r>
          </a:p>
          <a:p>
            <a:r>
              <a:rPr lang="tr-TR" sz="2400" dirty="0" smtClean="0"/>
              <a:t> Gerektiğinde anne ve babama ………………… ederim. </a:t>
            </a:r>
          </a:p>
          <a:p>
            <a:r>
              <a:rPr lang="tr-TR" sz="2400" dirty="0" smtClean="0"/>
              <a:t> Evimizle ilgili tüm ………………… uyarım. </a:t>
            </a:r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323528" y="764704"/>
            <a:ext cx="8496944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 smtClean="0"/>
          </a:p>
          <a:p>
            <a:r>
              <a:rPr lang="tr-TR" sz="2400" dirty="0" smtClean="0"/>
              <a:t>    özenli           kurallara          gürültü          dikkat         yardım</a:t>
            </a:r>
          </a:p>
          <a:p>
            <a:endParaRPr lang="tr-TR" sz="1050" dirty="0" smtClean="0"/>
          </a:p>
          <a:p>
            <a:r>
              <a:rPr lang="tr-TR" sz="2400" dirty="0" smtClean="0"/>
              <a:t>    ailece           düzenini          saygılı             erken </a:t>
            </a:r>
            <a:endParaRPr lang="tr-TR" sz="2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2699792" y="249289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dikkat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419872" y="292494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erken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339752" y="342900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ailece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195736" y="386104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özenli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4067944" y="429309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düzenini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7544" y="472514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Gürültü 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3203848" y="515719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saygılı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211960" y="558924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yardım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555776" y="602128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kurallara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OLOP Emoji Stamp - Thinking - Birmingham custom rubber stamp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700808"/>
            <a:ext cx="1704975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88640"/>
            <a:ext cx="504056" cy="360040"/>
          </a:xfrm>
          <a:prstGeom prst="rect">
            <a:avLst/>
          </a:prstGeom>
          <a:noFill/>
        </p:spPr>
      </p:pic>
      <p:pic>
        <p:nvPicPr>
          <p:cNvPr id="1029" name="Picture 5" descr="COLOP Emoji Stamp - Crying - Birmingham custom rubber stam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620688"/>
            <a:ext cx="504056" cy="36004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324528" cy="1143000"/>
          </a:xfrm>
        </p:spPr>
        <p:txBody>
          <a:bodyPr>
            <a:noAutofit/>
          </a:bodyPr>
          <a:lstStyle/>
          <a:p>
            <a:pPr algn="l"/>
            <a:r>
              <a:rPr lang="tr-TR" sz="2800" dirty="0" smtClean="0"/>
              <a:t> 2. Aşağıdaki sorumluluklardan bize (çocuğa) ait olanların (       ) ifadesi , bize ait olmayanları (       ) ifadesi ile işaretleyelim.</a:t>
            </a:r>
            <a:endParaRPr lang="tr-TR" sz="2800" dirty="0"/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>
          <a:xfrm>
            <a:off x="179512" y="1196752"/>
            <a:ext cx="7128792" cy="5472608"/>
          </a:xfrm>
        </p:spPr>
        <p:txBody>
          <a:bodyPr>
            <a:normAutofit/>
          </a:bodyPr>
          <a:lstStyle/>
          <a:p>
            <a:r>
              <a:rPr lang="tr-TR" sz="2400" dirty="0" smtClean="0"/>
              <a:t> Odamızı toplamak. 	</a:t>
            </a:r>
          </a:p>
          <a:p>
            <a:r>
              <a:rPr lang="tr-TR" sz="2400" dirty="0" smtClean="0"/>
              <a:t> Çalışıp para kazanmak. </a:t>
            </a:r>
          </a:p>
          <a:p>
            <a:r>
              <a:rPr lang="tr-TR" sz="2400" dirty="0" smtClean="0"/>
              <a:t> Kişisel eşyalarımızı temiz kullanmak. 	</a:t>
            </a:r>
          </a:p>
          <a:p>
            <a:r>
              <a:rPr lang="tr-TR" sz="2400" dirty="0" smtClean="0"/>
              <a:t> Evi temizlemek. </a:t>
            </a:r>
          </a:p>
          <a:p>
            <a:r>
              <a:rPr lang="tr-TR" sz="2400" dirty="0" smtClean="0"/>
              <a:t> Okul çantamızı hazırlamak. 	</a:t>
            </a:r>
          </a:p>
          <a:p>
            <a:r>
              <a:rPr lang="tr-TR" sz="2400" dirty="0" smtClean="0"/>
              <a:t> Derslerimize çalışmak. 	</a:t>
            </a:r>
          </a:p>
          <a:p>
            <a:r>
              <a:rPr lang="tr-TR" sz="2400" dirty="0" smtClean="0"/>
              <a:t> Pazar ve market alışverişini yapmak. 	</a:t>
            </a:r>
          </a:p>
          <a:p>
            <a:r>
              <a:rPr lang="tr-TR" sz="2400" dirty="0" smtClean="0"/>
              <a:t> Gerektiğinde anne ve babamıza yardım etmek. 	</a:t>
            </a:r>
          </a:p>
          <a:p>
            <a:r>
              <a:rPr lang="tr-TR" sz="2400" dirty="0" smtClean="0"/>
              <a:t> Büyüklere saygılı olmak. 	</a:t>
            </a:r>
          </a:p>
          <a:p>
            <a:r>
              <a:rPr lang="tr-TR" sz="2400" dirty="0" smtClean="0"/>
              <a:t> Evdeki kurallara uymak. 	</a:t>
            </a:r>
          </a:p>
          <a:p>
            <a:r>
              <a:rPr lang="tr-TR" sz="2400" dirty="0" smtClean="0"/>
              <a:t> Elbiseleri ütülemek. 	</a:t>
            </a:r>
          </a:p>
          <a:p>
            <a:r>
              <a:rPr lang="tr-TR" sz="2400" dirty="0" smtClean="0"/>
              <a:t> Zamanında yatıp uyumak. 	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2475" y="3419475"/>
            <a:ext cx="1905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1196752"/>
            <a:ext cx="98107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COLOP Emoji Stamp - Crying - Birmingham custom rubber stam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1700808"/>
            <a:ext cx="504056" cy="360040"/>
          </a:xfrm>
          <a:prstGeom prst="rect">
            <a:avLst/>
          </a:prstGeom>
          <a:noFill/>
        </p:spPr>
      </p:pic>
      <p:pic>
        <p:nvPicPr>
          <p:cNvPr id="14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268760"/>
            <a:ext cx="504056" cy="360040"/>
          </a:xfrm>
          <a:prstGeom prst="rect">
            <a:avLst/>
          </a:prstGeom>
          <a:noFill/>
        </p:spPr>
      </p:pic>
      <p:pic>
        <p:nvPicPr>
          <p:cNvPr id="15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132856"/>
            <a:ext cx="504056" cy="360040"/>
          </a:xfrm>
          <a:prstGeom prst="rect">
            <a:avLst/>
          </a:prstGeom>
          <a:noFill/>
        </p:spPr>
      </p:pic>
      <p:pic>
        <p:nvPicPr>
          <p:cNvPr id="16" name="Picture 5" descr="COLOP Emoji Stamp - Crying - Birmingham custom rubber stam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2636912"/>
            <a:ext cx="504056" cy="360040"/>
          </a:xfrm>
          <a:prstGeom prst="rect">
            <a:avLst/>
          </a:prstGeom>
          <a:noFill/>
        </p:spPr>
      </p:pic>
      <p:pic>
        <p:nvPicPr>
          <p:cNvPr id="17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068960"/>
            <a:ext cx="504056" cy="360040"/>
          </a:xfrm>
          <a:prstGeom prst="rect">
            <a:avLst/>
          </a:prstGeom>
          <a:noFill/>
        </p:spPr>
      </p:pic>
      <p:pic>
        <p:nvPicPr>
          <p:cNvPr id="18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501008"/>
            <a:ext cx="504056" cy="360040"/>
          </a:xfrm>
          <a:prstGeom prst="rect">
            <a:avLst/>
          </a:prstGeom>
          <a:noFill/>
        </p:spPr>
      </p:pic>
      <p:pic>
        <p:nvPicPr>
          <p:cNvPr id="19" name="Picture 5" descr="COLOP Emoji Stamp - Crying - Birmingham custom rubber stam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4005064"/>
            <a:ext cx="504056" cy="360040"/>
          </a:xfrm>
          <a:prstGeom prst="rect">
            <a:avLst/>
          </a:prstGeom>
          <a:noFill/>
        </p:spPr>
      </p:pic>
      <p:pic>
        <p:nvPicPr>
          <p:cNvPr id="20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437112"/>
            <a:ext cx="504056" cy="360040"/>
          </a:xfrm>
          <a:prstGeom prst="rect">
            <a:avLst/>
          </a:prstGeom>
          <a:noFill/>
        </p:spPr>
      </p:pic>
      <p:pic>
        <p:nvPicPr>
          <p:cNvPr id="21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869160"/>
            <a:ext cx="504056" cy="360040"/>
          </a:xfrm>
          <a:prstGeom prst="rect">
            <a:avLst/>
          </a:prstGeom>
          <a:noFill/>
        </p:spPr>
      </p:pic>
      <p:pic>
        <p:nvPicPr>
          <p:cNvPr id="22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229200"/>
            <a:ext cx="504056" cy="360040"/>
          </a:xfrm>
          <a:prstGeom prst="rect">
            <a:avLst/>
          </a:prstGeom>
          <a:noFill/>
        </p:spPr>
      </p:pic>
      <p:pic>
        <p:nvPicPr>
          <p:cNvPr id="23" name="Picture 5" descr="COLOP Emoji Stamp - Crying - Birmingham custom rubber stam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5661248"/>
            <a:ext cx="504056" cy="360040"/>
          </a:xfrm>
          <a:prstGeom prst="rect">
            <a:avLst/>
          </a:prstGeom>
          <a:noFill/>
        </p:spPr>
      </p:pic>
      <p:pic>
        <p:nvPicPr>
          <p:cNvPr id="24" name="Picture 7" descr="COLOP Emoji Stamp - Wink - Birmingham custom rubber stam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6093296"/>
            <a:ext cx="504056" cy="360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7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2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" presetClass="entr" presetSubtype="16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PAŞA\Desktop\20160404_124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Halka"/>
          <p:cNvSpPr/>
          <p:nvPr/>
        </p:nvSpPr>
        <p:spPr>
          <a:xfrm>
            <a:off x="2411413" y="0"/>
            <a:ext cx="4319587" cy="4319588"/>
          </a:xfrm>
          <a:prstGeom prst="donut">
            <a:avLst>
              <a:gd name="adj" fmla="val 747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ButtonPour">
              <a:avLst/>
            </a:prstTxWarp>
          </a:bodyPr>
          <a:lstStyle/>
          <a:p>
            <a:pPr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03848" y="764704"/>
            <a:ext cx="2736304" cy="2880320"/>
          </a:xfrm>
          <a:prstGeom prst="rect">
            <a:avLst/>
          </a:prstGeom>
          <a:noFill/>
        </p:spPr>
        <p:txBody>
          <a:bodyPr spcFirstLastPara="1">
            <a:prstTxWarp prst="textButton">
              <a:avLst>
                <a:gd name="adj" fmla="val 11706135"/>
              </a:avLst>
            </a:prstTxWarp>
            <a:spAutoFit/>
          </a:bodyPr>
          <a:lstStyle/>
          <a:p>
            <a:pPr algn="ctr">
              <a:defRPr/>
            </a:pPr>
            <a:r>
              <a:rPr lang="tr-TR" dirty="0">
                <a:solidFill>
                  <a:srgbClr val="CC0000"/>
                </a:solidFill>
                <a:latin typeface="Elephant" pitchFamily="18" charset="0"/>
              </a:rPr>
              <a:t> Erol BAYRAK</a:t>
            </a:r>
          </a:p>
          <a:p>
            <a:pPr algn="ctr">
              <a:defRPr/>
            </a:pPr>
            <a:r>
              <a:rPr lang="tr-TR" dirty="0">
                <a:solidFill>
                  <a:srgbClr val="CC0000"/>
                </a:solidFill>
                <a:latin typeface="Elephant" pitchFamily="18" charset="0"/>
              </a:rPr>
              <a:t>Şehit Ali Şahin Odabaşı İlkokulu</a:t>
            </a:r>
          </a:p>
          <a:p>
            <a:pPr algn="ctr">
              <a:defRPr/>
            </a:pPr>
            <a:endParaRPr lang="tr-TR" dirty="0">
              <a:solidFill>
                <a:srgbClr val="CC0000"/>
              </a:solidFill>
              <a:latin typeface="Elephant" pitchFamily="18" charset="0"/>
            </a:endParaRPr>
          </a:p>
          <a:p>
            <a:pPr algn="ctr">
              <a:defRPr/>
            </a:pPr>
            <a:r>
              <a:rPr lang="tr-TR" dirty="0">
                <a:solidFill>
                  <a:srgbClr val="CC0000"/>
                </a:solidFill>
                <a:latin typeface="Elephant" pitchFamily="18" charset="0"/>
              </a:rPr>
              <a:t>DÜZENLENMİŞTİR.</a:t>
            </a:r>
          </a:p>
          <a:p>
            <a:pPr algn="ctr">
              <a:defRPr/>
            </a:pPr>
            <a:endParaRPr lang="tr-TR" dirty="0">
              <a:solidFill>
                <a:srgbClr val="CC0000"/>
              </a:solidFill>
              <a:latin typeface="Elephant" pitchFamily="18" charset="0"/>
            </a:endParaRPr>
          </a:p>
          <a:p>
            <a:pPr algn="ctr">
              <a:defRPr/>
            </a:pPr>
            <a:r>
              <a:rPr lang="tr-TR" sz="4400" dirty="0">
                <a:solidFill>
                  <a:srgbClr val="CC0000"/>
                </a:solidFill>
                <a:latin typeface="Elephant" pitchFamily="18" charset="0"/>
              </a:rPr>
              <a:t>2 – D</a:t>
            </a:r>
          </a:p>
          <a:p>
            <a:pPr algn="ctr">
              <a:defRPr/>
            </a:pPr>
            <a:r>
              <a:rPr lang="tr-TR" dirty="0">
                <a:solidFill>
                  <a:srgbClr val="CC0000"/>
                </a:solidFill>
                <a:latin typeface="Elephant" pitchFamily="18" charset="0"/>
              </a:rPr>
              <a:t>Sınıf Öğretmeni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2700338" y="4365625"/>
            <a:ext cx="39608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800">
                <a:solidFill>
                  <a:srgbClr val="FF0000"/>
                </a:solidFill>
                <a:latin typeface="Elephant" pitchFamily="18" charset="0"/>
                <a:cs typeface="Times New Roman" pitchFamily="18" charset="0"/>
              </a:rPr>
              <a:t>Altınordu / ORDU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146</Words>
  <PresentationFormat>Ekran Gösterisi (4:3)</PresentationFormat>
  <Paragraphs>50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EVDEKİ GÖREV VE SORUMLULUKLARIMIZ </vt:lpstr>
      <vt:lpstr>1. Aşağıdaki cümlelerdeki boşluklara uygun kelimeleri yazalım. </vt:lpstr>
      <vt:lpstr> 2. Aşağıdaki sorumluluklardan bize (çocuğa) ait olanların (       ) ifadesi , bize ait olmayanları (       ) ifadesi ile işaretleyelim.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2020-12-06T21:14:00Z</dcterms:created>
  <dcterms:modified xsi:type="dcterms:W3CDTF">2020-12-08T07:43:28Z</dcterms:modified>
  <cp:category>https://www.sorubak.com</cp:category>
</cp:coreProperties>
</file>