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3" r:id="rId7"/>
    <p:sldId id="260" r:id="rId8"/>
    <p:sldId id="278" r:id="rId9"/>
    <p:sldId id="279" r:id="rId10"/>
    <p:sldId id="280" r:id="rId11"/>
    <p:sldId id="261" r:id="rId12"/>
    <p:sldId id="277" r:id="rId13"/>
    <p:sldId id="264" r:id="rId14"/>
    <p:sldId id="281" r:id="rId15"/>
    <p:sldId id="283" r:id="rId16"/>
    <p:sldId id="284" r:id="rId17"/>
    <p:sldId id="285" r:id="rId18"/>
    <p:sldId id="286" r:id="rId19"/>
    <p:sldId id="287" r:id="rId20"/>
    <p:sldId id="290" r:id="rId21"/>
    <p:sldId id="291" r:id="rId22"/>
    <p:sldId id="292" r:id="rId23"/>
    <p:sldId id="282" r:id="rId24"/>
    <p:sldId id="288" r:id="rId25"/>
    <p:sldId id="301" r:id="rId26"/>
    <p:sldId id="293" r:id="rId27"/>
    <p:sldId id="338" r:id="rId28"/>
    <p:sldId id="289" r:id="rId29"/>
    <p:sldId id="318" r:id="rId30"/>
    <p:sldId id="332" r:id="rId31"/>
    <p:sldId id="33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16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2" r:id="rId50"/>
    <p:sldId id="315" r:id="rId51"/>
    <p:sldId id="313" r:id="rId52"/>
    <p:sldId id="314" r:id="rId53"/>
    <p:sldId id="317" r:id="rId54"/>
    <p:sldId id="320" r:id="rId55"/>
    <p:sldId id="327" r:id="rId56"/>
    <p:sldId id="328" r:id="rId57"/>
    <p:sldId id="329" r:id="rId58"/>
    <p:sldId id="330" r:id="rId59"/>
    <p:sldId id="331" r:id="rId60"/>
    <p:sldId id="334" r:id="rId61"/>
    <p:sldId id="335" r:id="rId62"/>
    <p:sldId id="336" r:id="rId63"/>
    <p:sldId id="337" r:id="rId64"/>
    <p:sldId id="319" r:id="rId65"/>
    <p:sldId id="324" r:id="rId66"/>
    <p:sldId id="325" r:id="rId67"/>
    <p:sldId id="326" r:id="rId6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www.clipartbest.com/cliparts/ncE/7qj/ncE7qj8ei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2776"/>
            <a:ext cx="4392488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ikdörtgen 2"/>
          <p:cNvSpPr/>
          <p:nvPr/>
        </p:nvSpPr>
        <p:spPr>
          <a:xfrm>
            <a:off x="1367644" y="5260331"/>
            <a:ext cx="6372708" cy="12650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/>
              <a:t>Merhaba</a:t>
            </a:r>
            <a:endParaRPr lang="tr-TR" sz="7200" dirty="0"/>
          </a:p>
        </p:txBody>
      </p:sp>
      <p:sp>
        <p:nvSpPr>
          <p:cNvPr id="5" name="Oval Belirtme Çizgisi 4"/>
          <p:cNvSpPr/>
          <p:nvPr/>
        </p:nvSpPr>
        <p:spPr>
          <a:xfrm>
            <a:off x="251520" y="224064"/>
            <a:ext cx="2664296" cy="1188712"/>
          </a:xfrm>
          <a:prstGeom prst="wedgeEllipseCallout">
            <a:avLst>
              <a:gd name="adj1" fmla="val 31640"/>
              <a:gd name="adj2" fmla="val 127016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err="1" smtClean="0"/>
              <a:t>Hello</a:t>
            </a:r>
            <a:r>
              <a:rPr lang="tr-TR" sz="4400" b="1" dirty="0" smtClean="0"/>
              <a:t>!</a:t>
            </a:r>
            <a:endParaRPr lang="tr-TR" sz="4400" b="1" dirty="0"/>
          </a:p>
        </p:txBody>
      </p:sp>
      <p:sp>
        <p:nvSpPr>
          <p:cNvPr id="6" name="Oval Belirtme Çizgisi 5"/>
          <p:cNvSpPr/>
          <p:nvPr/>
        </p:nvSpPr>
        <p:spPr>
          <a:xfrm>
            <a:off x="6084168" y="224064"/>
            <a:ext cx="2664296" cy="1188712"/>
          </a:xfrm>
          <a:prstGeom prst="wedgeEllipseCallout">
            <a:avLst>
              <a:gd name="adj1" fmla="val -44198"/>
              <a:gd name="adj2" fmla="val 149348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err="1" smtClean="0"/>
              <a:t>Hi</a:t>
            </a:r>
            <a:r>
              <a:rPr lang="tr-TR" sz="4400" b="1" dirty="0" smtClean="0"/>
              <a:t>!</a:t>
            </a:r>
            <a:endParaRPr lang="tr-TR" sz="4400" b="1" dirty="0"/>
          </a:p>
        </p:txBody>
      </p:sp>
    </p:spTree>
    <p:extLst>
      <p:ext uri="{BB962C8B-B14F-4D97-AF65-F5344CB8AC3E}">
        <p14:creationId xmlns:p14="http://schemas.microsoft.com/office/powerpoint/2010/main" xmlns="" val="326816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88"/>
            <a:ext cx="4542269" cy="284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02643" y="5432547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Nasılsın?</a:t>
            </a:r>
            <a:endParaRPr lang="tr-TR" sz="3200" b="1" dirty="0"/>
          </a:p>
        </p:txBody>
      </p:sp>
      <p:sp>
        <p:nvSpPr>
          <p:cNvPr id="2" name="Oval Belirtme Çizgisi 1"/>
          <p:cNvSpPr/>
          <p:nvPr/>
        </p:nvSpPr>
        <p:spPr>
          <a:xfrm>
            <a:off x="179511" y="188640"/>
            <a:ext cx="3312369" cy="1512168"/>
          </a:xfrm>
          <a:prstGeom prst="wedgeEllipseCallout">
            <a:avLst>
              <a:gd name="adj1" fmla="val 32278"/>
              <a:gd name="adj2" fmla="val 86039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How </a:t>
            </a:r>
            <a:r>
              <a:rPr lang="tr-TR" sz="4000" b="1" dirty="0" err="1" smtClean="0"/>
              <a:t>are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you</a:t>
            </a:r>
            <a:r>
              <a:rPr lang="tr-TR" sz="4000" b="1" dirty="0" smtClean="0"/>
              <a:t>?</a:t>
            </a:r>
            <a:endParaRPr lang="tr-TR" sz="4000" b="1" dirty="0"/>
          </a:p>
        </p:txBody>
      </p:sp>
      <p:sp>
        <p:nvSpPr>
          <p:cNvPr id="6" name="Oval Belirtme Çizgisi 5"/>
          <p:cNvSpPr/>
          <p:nvPr/>
        </p:nvSpPr>
        <p:spPr>
          <a:xfrm>
            <a:off x="5436096" y="332656"/>
            <a:ext cx="3417497" cy="1512168"/>
          </a:xfrm>
          <a:prstGeom prst="wedgeEllipseCallout">
            <a:avLst>
              <a:gd name="adj1" fmla="val -54468"/>
              <a:gd name="adj2" fmla="val 98886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I’m </a:t>
            </a:r>
            <a:r>
              <a:rPr lang="tr-TR" sz="4000" b="1" dirty="0" err="1" smtClean="0"/>
              <a:t>great</a:t>
            </a:r>
            <a:r>
              <a:rPr lang="tr-TR" sz="4000" b="1" dirty="0" smtClean="0"/>
              <a:t>. </a:t>
            </a:r>
            <a:r>
              <a:rPr lang="tr-TR" sz="4000" b="1" dirty="0" err="1" smtClean="0"/>
              <a:t>Thank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you</a:t>
            </a:r>
            <a:endParaRPr lang="tr-TR" sz="4000" b="1" dirty="0"/>
          </a:p>
        </p:txBody>
      </p:sp>
      <p:sp>
        <p:nvSpPr>
          <p:cNvPr id="7" name="Dikdörtgen 6"/>
          <p:cNvSpPr/>
          <p:nvPr/>
        </p:nvSpPr>
        <p:spPr>
          <a:xfrm>
            <a:off x="4790906" y="5441695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Harikayım. Teşekkür ederim.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6241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 descr="C:\Users\CEVIK\Desktop\2018-2019 ders kitapları\2ler\cake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562" t="8000" r="25000" b="28000"/>
          <a:stretch/>
        </p:blipFill>
        <p:spPr bwMode="auto">
          <a:xfrm>
            <a:off x="3347864" y="1844823"/>
            <a:ext cx="2232248" cy="23042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ikdörtgen 1"/>
          <p:cNvSpPr/>
          <p:nvPr/>
        </p:nvSpPr>
        <p:spPr>
          <a:xfrm>
            <a:off x="1187624" y="116632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 smtClean="0"/>
              <a:t>What</a:t>
            </a:r>
            <a:r>
              <a:rPr lang="tr-TR" sz="7200" b="1" dirty="0" smtClean="0"/>
              <a:t> is </a:t>
            </a:r>
            <a:r>
              <a:rPr lang="tr-TR" sz="7200" b="1" dirty="0" err="1" smtClean="0"/>
              <a:t>this</a:t>
            </a:r>
            <a:r>
              <a:rPr lang="tr-TR" sz="7200" b="1" dirty="0" smtClean="0"/>
              <a:t>?</a:t>
            </a:r>
            <a:endParaRPr lang="tr-TR" sz="7200" b="1" dirty="0"/>
          </a:p>
        </p:txBody>
      </p:sp>
      <p:sp>
        <p:nvSpPr>
          <p:cNvPr id="4" name="Dikdörtgen 3"/>
          <p:cNvSpPr/>
          <p:nvPr/>
        </p:nvSpPr>
        <p:spPr>
          <a:xfrm>
            <a:off x="1183299" y="4941168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 smtClean="0"/>
              <a:t>This</a:t>
            </a:r>
            <a:r>
              <a:rPr lang="tr-TR" sz="6000" b="1" dirty="0" smtClean="0"/>
              <a:t> is a </a:t>
            </a:r>
            <a:r>
              <a:rPr lang="tr-TR" sz="6000" b="1" dirty="0" err="1" smtClean="0"/>
              <a:t>cake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sp>
        <p:nvSpPr>
          <p:cNvPr id="9" name="Dikdörtgen 8"/>
          <p:cNvSpPr/>
          <p:nvPr/>
        </p:nvSpPr>
        <p:spPr>
          <a:xfrm>
            <a:off x="3347864" y="4149080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560" y="2065611"/>
            <a:ext cx="194421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Bu ne?</a:t>
            </a:r>
            <a:endParaRPr lang="tr-TR" sz="3600" b="1" dirty="0"/>
          </a:p>
        </p:txBody>
      </p:sp>
      <p:sp>
        <p:nvSpPr>
          <p:cNvPr id="11" name="Dikdörtgen 10"/>
          <p:cNvSpPr/>
          <p:nvPr/>
        </p:nvSpPr>
        <p:spPr>
          <a:xfrm>
            <a:off x="6007834" y="3926998"/>
            <a:ext cx="274063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Bu bir pasta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xmlns="" val="291317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C:\Users\CEVIK\Desktop\cofe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1740" y="1952836"/>
            <a:ext cx="4680520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Dikdörtgen 5"/>
          <p:cNvSpPr/>
          <p:nvPr/>
        </p:nvSpPr>
        <p:spPr>
          <a:xfrm>
            <a:off x="1187624" y="116632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  <a:endParaRPr lang="tr-TR" sz="7200" b="1" dirty="0"/>
          </a:p>
        </p:txBody>
      </p:sp>
      <p:sp>
        <p:nvSpPr>
          <p:cNvPr id="7" name="Dikdörtgen 6"/>
          <p:cNvSpPr/>
          <p:nvPr/>
        </p:nvSpPr>
        <p:spPr>
          <a:xfrm>
            <a:off x="1183299" y="4941168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 smtClean="0"/>
              <a:t>This</a:t>
            </a:r>
            <a:r>
              <a:rPr lang="tr-TR" sz="6000" b="1" dirty="0" smtClean="0"/>
              <a:t> is </a:t>
            </a:r>
            <a:r>
              <a:rPr lang="tr-TR" sz="6000" b="1" dirty="0" err="1" smtClean="0"/>
              <a:t>coffee</a:t>
            </a:r>
            <a:r>
              <a:rPr lang="tr-TR" sz="6000" b="1" dirty="0" smtClean="0"/>
              <a:t>. </a:t>
            </a:r>
            <a:endParaRPr lang="tr-TR" sz="6000" b="1" dirty="0"/>
          </a:p>
        </p:txBody>
      </p:sp>
    </p:spTree>
    <p:extLst>
      <p:ext uri="{BB962C8B-B14F-4D97-AF65-F5344CB8AC3E}">
        <p14:creationId xmlns:p14="http://schemas.microsoft.com/office/powerpoint/2010/main" xmlns="" val="222147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</a:t>
            </a:r>
            <a:r>
              <a:rPr lang="tr-TR" sz="7200" b="1" dirty="0" err="1" smtClean="0"/>
              <a:t>are</a:t>
            </a:r>
            <a:r>
              <a:rPr lang="tr-TR" sz="7200" b="1" dirty="0" smtClean="0"/>
              <a:t> </a:t>
            </a:r>
            <a:r>
              <a:rPr lang="tr-TR" sz="7200" b="1" dirty="0" err="1" smtClean="0"/>
              <a:t>they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4941168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 smtClean="0"/>
              <a:t>They</a:t>
            </a:r>
            <a:r>
              <a:rPr lang="tr-TR" sz="6000" b="1" dirty="0" smtClean="0"/>
              <a:t> </a:t>
            </a:r>
            <a:r>
              <a:rPr lang="tr-TR" sz="6000" b="1" dirty="0" err="1" smtClean="0"/>
              <a:t>are</a:t>
            </a:r>
            <a:r>
              <a:rPr lang="tr-TR" sz="6000" b="1" dirty="0" smtClean="0"/>
              <a:t> </a:t>
            </a:r>
            <a:r>
              <a:rPr lang="tr-TR" sz="6000" b="1" dirty="0" err="1" smtClean="0"/>
              <a:t>lemons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grpSp>
        <p:nvGrpSpPr>
          <p:cNvPr id="6" name="Grup 5"/>
          <p:cNvGrpSpPr/>
          <p:nvPr/>
        </p:nvGrpSpPr>
        <p:grpSpPr>
          <a:xfrm>
            <a:off x="2483768" y="1988840"/>
            <a:ext cx="3960440" cy="2736304"/>
            <a:chOff x="2483768" y="1988840"/>
            <a:chExt cx="3960440" cy="2736304"/>
          </a:xfrm>
        </p:grpSpPr>
        <p:pic>
          <p:nvPicPr>
            <p:cNvPr id="4" name="Resim 3" descr="C:\Users\CEVIK\Desktop\2018-2019 ders kitapları\2ler\lemon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1988840"/>
              <a:ext cx="3960440" cy="2736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Yuvarlatılmış Dikdörtgen 4"/>
            <p:cNvSpPr/>
            <p:nvPr/>
          </p:nvSpPr>
          <p:spPr>
            <a:xfrm>
              <a:off x="4283968" y="4293096"/>
              <a:ext cx="1440160" cy="43204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xmlns="" val="366801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373216"/>
            <a:ext cx="6768752" cy="129614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smtClean="0"/>
              <a:t>hotel.</a:t>
            </a:r>
            <a:endParaRPr lang="tr-TR" sz="60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7380" y="1964409"/>
            <a:ext cx="6829239" cy="3048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229200"/>
            <a:ext cx="6768752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cinema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9532" y="1412777"/>
            <a:ext cx="5518772" cy="3672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36815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373216"/>
            <a:ext cx="6768752" cy="129614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an </a:t>
            </a:r>
            <a:r>
              <a:rPr lang="tr-TR" sz="6000" b="1" dirty="0" err="1" smtClean="0"/>
              <a:t>airport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1"/>
            <a:ext cx="5544616" cy="3709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6-Noktalı Yıldız 3"/>
          <p:cNvSpPr/>
          <p:nvPr/>
        </p:nvSpPr>
        <p:spPr>
          <a:xfrm>
            <a:off x="3707904" y="5373216"/>
            <a:ext cx="1224136" cy="1296144"/>
          </a:xfrm>
          <a:prstGeom prst="star6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36815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8" y="5229200"/>
            <a:ext cx="7277133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an </a:t>
            </a:r>
            <a:r>
              <a:rPr lang="tr-TR" sz="6000" b="1" dirty="0" err="1" smtClean="0"/>
              <a:t>ambulance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420" y="1700808"/>
            <a:ext cx="614722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6-Noktalı Yıldız 4"/>
          <p:cNvSpPr/>
          <p:nvPr/>
        </p:nvSpPr>
        <p:spPr>
          <a:xfrm>
            <a:off x="3347864" y="5373216"/>
            <a:ext cx="1224136" cy="1296144"/>
          </a:xfrm>
          <a:prstGeom prst="star6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4941168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err="1" smtClean="0"/>
              <a:t>basketball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01179"/>
            <a:ext cx="4392488" cy="291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9614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</a:t>
            </a:r>
            <a:r>
              <a:rPr lang="tr-TR" sz="7200" b="1" dirty="0" err="1" smtClean="0"/>
              <a:t>are</a:t>
            </a:r>
            <a:r>
              <a:rPr lang="tr-TR" sz="7200" b="1" dirty="0" smtClean="0"/>
              <a:t> </a:t>
            </a:r>
            <a:r>
              <a:rPr lang="tr-TR" sz="7200" b="1" dirty="0" err="1" smtClean="0"/>
              <a:t>they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445224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 smtClean="0"/>
              <a:t>They</a:t>
            </a:r>
            <a:r>
              <a:rPr lang="tr-TR" sz="6000" b="1" dirty="0" smtClean="0"/>
              <a:t> </a:t>
            </a:r>
            <a:r>
              <a:rPr lang="tr-TR" sz="6000" b="1" dirty="0" err="1" smtClean="0"/>
              <a:t>are</a:t>
            </a:r>
            <a:r>
              <a:rPr lang="tr-TR" sz="6000" b="1" smtClean="0"/>
              <a:t> biscuits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03950"/>
            <a:ext cx="5256584" cy="345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D:\2018-2019 OCAKLAR\3RD GRADE\UNIT 1 GREETİNG\3rd grade clipart\good-morning-clipart-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2224" y="1484784"/>
            <a:ext cx="507005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ikdörtgen 4"/>
          <p:cNvSpPr/>
          <p:nvPr/>
        </p:nvSpPr>
        <p:spPr>
          <a:xfrm>
            <a:off x="1367644" y="5548363"/>
            <a:ext cx="6372708" cy="12650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/>
              <a:t>Günaydın</a:t>
            </a:r>
            <a:endParaRPr lang="tr-TR" sz="7200" dirty="0"/>
          </a:p>
        </p:txBody>
      </p:sp>
      <p:sp>
        <p:nvSpPr>
          <p:cNvPr id="6" name="Dikdörtgen 5"/>
          <p:cNvSpPr/>
          <p:nvPr/>
        </p:nvSpPr>
        <p:spPr>
          <a:xfrm>
            <a:off x="1385646" y="147763"/>
            <a:ext cx="6372708" cy="12650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err="1" smtClean="0"/>
              <a:t>Good</a:t>
            </a:r>
            <a:r>
              <a:rPr lang="tr-TR" sz="7200" dirty="0" smtClean="0"/>
              <a:t> </a:t>
            </a:r>
            <a:r>
              <a:rPr lang="tr-TR" sz="7200" dirty="0" err="1" smtClean="0"/>
              <a:t>morning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xmlns="" val="384971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doctor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8509" y="1484784"/>
            <a:ext cx="3418331" cy="3941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an e-mail.</a:t>
            </a:r>
            <a:endParaRPr lang="tr-TR" sz="60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3" y="1405781"/>
            <a:ext cx="5184575" cy="3967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6-Noktalı Yıldız 4"/>
          <p:cNvSpPr/>
          <p:nvPr/>
        </p:nvSpPr>
        <p:spPr>
          <a:xfrm>
            <a:off x="3779912" y="5517232"/>
            <a:ext cx="1224136" cy="1296144"/>
          </a:xfrm>
          <a:prstGeom prst="star6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err="1" smtClean="0"/>
              <a:t>football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3104" y="1402912"/>
            <a:ext cx="6984776" cy="411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4941168"/>
            <a:ext cx="676875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kangaroo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0250" y="2003289"/>
            <a:ext cx="5074850" cy="2851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446326"/>
            <a:ext cx="6768752" cy="10790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cheetah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8136" y="1530759"/>
            <a:ext cx="5774184" cy="3842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a panda.</a:t>
            </a:r>
            <a:endParaRPr lang="tr-TR" sz="6000" b="1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484783"/>
            <a:ext cx="6764427" cy="3788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monkey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12776"/>
            <a:ext cx="3384376" cy="4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gorilla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0868" y="1484784"/>
            <a:ext cx="6912768" cy="387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0869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661248"/>
            <a:ext cx="6768752" cy="10081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err="1"/>
              <a:t>This</a:t>
            </a:r>
            <a:r>
              <a:rPr lang="tr-TR" sz="5400" b="1" dirty="0"/>
              <a:t> is a </a:t>
            </a:r>
            <a:r>
              <a:rPr lang="tr-TR" sz="5400" b="1" dirty="0" err="1" smtClean="0"/>
              <a:t>chimpanzee</a:t>
            </a:r>
            <a:r>
              <a:rPr lang="tr-TR" sz="5400" b="1" dirty="0" smtClean="0"/>
              <a:t>.</a:t>
            </a:r>
            <a:endParaRPr lang="tr-TR" sz="5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299" y="1628800"/>
            <a:ext cx="6825298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14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smtClean="0"/>
              <a:t>zebra.</a:t>
            </a:r>
            <a:endParaRPr lang="tr-TR" sz="6000" b="1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6768752" cy="385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149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humbs.dreamstime.com/z/spring-landscape-day-910414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204"/>
          <a:stretch/>
        </p:blipFill>
        <p:spPr bwMode="auto">
          <a:xfrm>
            <a:off x="1943708" y="1520788"/>
            <a:ext cx="5220580" cy="3852428"/>
          </a:xfrm>
          <a:prstGeom prst="rect">
            <a:avLst/>
          </a:prstGeom>
          <a:noFill/>
          <a:extLst/>
        </p:spPr>
      </p:pic>
      <p:sp>
        <p:nvSpPr>
          <p:cNvPr id="3" name="Dikdörtgen 2"/>
          <p:cNvSpPr/>
          <p:nvPr/>
        </p:nvSpPr>
        <p:spPr>
          <a:xfrm>
            <a:off x="1367644" y="5548363"/>
            <a:ext cx="6372708" cy="12650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/>
              <a:t>İyi günler</a:t>
            </a:r>
            <a:endParaRPr lang="tr-TR" sz="7200" dirty="0"/>
          </a:p>
        </p:txBody>
      </p:sp>
      <p:sp>
        <p:nvSpPr>
          <p:cNvPr id="4" name="Dikdörtgen 3"/>
          <p:cNvSpPr/>
          <p:nvPr/>
        </p:nvSpPr>
        <p:spPr>
          <a:xfrm>
            <a:off x="1385646" y="147763"/>
            <a:ext cx="6372708" cy="12650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err="1" smtClean="0"/>
              <a:t>Good</a:t>
            </a:r>
            <a:r>
              <a:rPr lang="tr-TR" sz="7200" dirty="0" smtClean="0"/>
              <a:t> </a:t>
            </a:r>
            <a:r>
              <a:rPr lang="tr-TR" sz="7200" dirty="0" err="1" smtClean="0"/>
              <a:t>afternoon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xmlns="" val="187803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shark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1190" y="1522884"/>
            <a:ext cx="5174998" cy="3876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02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fish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7756" y="1553691"/>
            <a:ext cx="6884295" cy="3819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02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err="1" smtClean="0"/>
              <a:t>handball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1420"/>
            <a:ext cx="3876572" cy="403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err="1" smtClean="0"/>
              <a:t>hockey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1067"/>
            <a:ext cx="4388163" cy="327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3443" y="1671067"/>
            <a:ext cx="4191000" cy="327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an </a:t>
            </a:r>
            <a:r>
              <a:rPr lang="tr-TR" sz="6000" b="1" dirty="0" err="1" smtClean="0"/>
              <a:t>ice-cream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004" r="30017"/>
          <a:stretch/>
        </p:blipFill>
        <p:spPr bwMode="auto">
          <a:xfrm>
            <a:off x="3598605" y="1512098"/>
            <a:ext cx="2035279" cy="386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6-Noktalı Yıldız 4"/>
          <p:cNvSpPr/>
          <p:nvPr/>
        </p:nvSpPr>
        <p:spPr>
          <a:xfrm>
            <a:off x="3275856" y="5517232"/>
            <a:ext cx="1224136" cy="1296144"/>
          </a:xfrm>
          <a:prstGeom prst="star6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733256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judo.</a:t>
            </a:r>
            <a:endParaRPr lang="tr-TR" sz="6000" b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313805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04864"/>
            <a:ext cx="335362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4876" y="3212976"/>
            <a:ext cx="3313628" cy="239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err="1"/>
              <a:t>This</a:t>
            </a:r>
            <a:r>
              <a:rPr lang="tr-TR" sz="5400" b="1" dirty="0"/>
              <a:t> is a </a:t>
            </a:r>
            <a:r>
              <a:rPr lang="tr-TR" sz="5400" b="1" dirty="0" err="1" smtClean="0"/>
              <a:t>microphone</a:t>
            </a:r>
            <a:r>
              <a:rPr lang="tr-TR" sz="5400" b="1" dirty="0" smtClean="0"/>
              <a:t>.</a:t>
            </a:r>
            <a:endParaRPr lang="tr-TR" sz="5400" b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27" t="6839" b="8624"/>
          <a:stretch/>
        </p:blipFill>
        <p:spPr bwMode="auto">
          <a:xfrm>
            <a:off x="3111909" y="1769806"/>
            <a:ext cx="3061989" cy="346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milkshake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76429"/>
            <a:ext cx="3528392" cy="401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an </a:t>
            </a:r>
            <a:r>
              <a:rPr lang="tr-TR" sz="6000" b="1" dirty="0" err="1" smtClean="0"/>
              <a:t>office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75" y="1397918"/>
            <a:ext cx="4500125" cy="299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75"/>
          <a:stretch/>
        </p:blipFill>
        <p:spPr bwMode="auto">
          <a:xfrm>
            <a:off x="3851920" y="2564904"/>
            <a:ext cx="501958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6-Noktalı Yıldız 5"/>
          <p:cNvSpPr/>
          <p:nvPr/>
        </p:nvSpPr>
        <p:spPr>
          <a:xfrm>
            <a:off x="3923928" y="5517232"/>
            <a:ext cx="1224136" cy="1296144"/>
          </a:xfrm>
          <a:prstGeom prst="star6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03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an </a:t>
            </a:r>
            <a:r>
              <a:rPr lang="tr-TR" sz="6000" b="1" dirty="0" err="1" smtClean="0"/>
              <a:t>orchestra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3" y="1484784"/>
            <a:ext cx="4386487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7675" y="2492896"/>
            <a:ext cx="4114378" cy="292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6-Noktalı Yıldız 5"/>
          <p:cNvSpPr/>
          <p:nvPr/>
        </p:nvSpPr>
        <p:spPr>
          <a:xfrm>
            <a:off x="3347864" y="5517232"/>
            <a:ext cx="1224136" cy="1296144"/>
          </a:xfrm>
          <a:prstGeom prst="star6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0564" y="1484784"/>
            <a:ext cx="551774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367644" y="5548363"/>
            <a:ext cx="6372708" cy="12650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/>
              <a:t>İyi akşamlar</a:t>
            </a:r>
            <a:endParaRPr lang="tr-TR" sz="7200" dirty="0"/>
          </a:p>
        </p:txBody>
      </p:sp>
      <p:sp>
        <p:nvSpPr>
          <p:cNvPr id="4" name="Dikdörtgen 3"/>
          <p:cNvSpPr/>
          <p:nvPr/>
        </p:nvSpPr>
        <p:spPr>
          <a:xfrm>
            <a:off x="1385646" y="147763"/>
            <a:ext cx="6372708" cy="12650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err="1" smtClean="0"/>
              <a:t>Good</a:t>
            </a:r>
            <a:r>
              <a:rPr lang="tr-TR" sz="7200" dirty="0" smtClean="0"/>
              <a:t> </a:t>
            </a:r>
            <a:r>
              <a:rPr lang="tr-TR" sz="7200" dirty="0" err="1" smtClean="0"/>
              <a:t>evening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xmlns="" val="9592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err="1" smtClean="0"/>
              <a:t>picnic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8008" y="1484784"/>
            <a:ext cx="5499333" cy="3903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smtClean="0"/>
              <a:t>pizza.</a:t>
            </a:r>
            <a:endParaRPr lang="tr-TR" sz="6000" b="1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7375" y="1556792"/>
            <a:ext cx="540060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restaurant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25875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35796"/>
            <a:ext cx="4529114" cy="25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salad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051" y="1495596"/>
            <a:ext cx="5633897" cy="386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sandwich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5384631" cy="3583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err="1"/>
              <a:t>This</a:t>
            </a:r>
            <a:r>
              <a:rPr lang="tr-TR" sz="5400" b="1" dirty="0"/>
              <a:t> is a </a:t>
            </a:r>
            <a:r>
              <a:rPr lang="tr-TR" sz="5400" b="1" dirty="0" err="1" smtClean="0"/>
              <a:t>supermarket</a:t>
            </a:r>
            <a:r>
              <a:rPr lang="tr-TR" sz="5400" b="1" dirty="0" smtClean="0"/>
              <a:t>.</a:t>
            </a:r>
            <a:endParaRPr lang="tr-TR" sz="5400" b="1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1340" y="1484784"/>
            <a:ext cx="641102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taxi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957" y="1405136"/>
            <a:ext cx="7492527" cy="40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err="1" smtClean="0"/>
              <a:t>tennis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4772" y="1556792"/>
            <a:ext cx="5854455" cy="3895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/>
              <a:t>Stop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smtClean="0"/>
              <a:t>DUR</a:t>
            </a:r>
            <a:endParaRPr lang="tr-TR" sz="60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5796" y="1556792"/>
            <a:ext cx="367240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train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5279" y="1484784"/>
            <a:ext cx="6225073" cy="387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5118538" cy="394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367644" y="5548363"/>
            <a:ext cx="6372708" cy="12650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/>
              <a:t>İyi geceler</a:t>
            </a:r>
            <a:endParaRPr lang="tr-TR" sz="7200" dirty="0"/>
          </a:p>
        </p:txBody>
      </p:sp>
      <p:sp>
        <p:nvSpPr>
          <p:cNvPr id="4" name="Dikdörtgen 3"/>
          <p:cNvSpPr/>
          <p:nvPr/>
        </p:nvSpPr>
        <p:spPr>
          <a:xfrm>
            <a:off x="1385646" y="147763"/>
            <a:ext cx="6372708" cy="126501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err="1" smtClean="0"/>
              <a:t>Good</a:t>
            </a:r>
            <a:r>
              <a:rPr lang="tr-TR" sz="7200" dirty="0" smtClean="0"/>
              <a:t> </a:t>
            </a:r>
            <a:r>
              <a:rPr lang="tr-TR" sz="7200" dirty="0" err="1" smtClean="0"/>
              <a:t>night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xmlns="" val="411222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wagon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0700" y="1556792"/>
            <a:ext cx="655787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  a  </a:t>
            </a:r>
            <a:r>
              <a:rPr lang="tr-TR" sz="6000" b="1" dirty="0" err="1" smtClean="0"/>
              <a:t>university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8" y="1412776"/>
            <a:ext cx="422918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6967" y="2873499"/>
            <a:ext cx="4505473" cy="2643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6-Noktalı Yıldız 5"/>
          <p:cNvSpPr/>
          <p:nvPr/>
        </p:nvSpPr>
        <p:spPr>
          <a:xfrm>
            <a:off x="3347864" y="5517232"/>
            <a:ext cx="1224136" cy="1296144"/>
          </a:xfrm>
          <a:prstGeom prst="star6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smtClean="0"/>
              <a:t>video.</a:t>
            </a:r>
            <a:endParaRPr lang="tr-TR" sz="6000" b="1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22860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4959" y="2538623"/>
            <a:ext cx="2957687" cy="1780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7307" y="3762758"/>
            <a:ext cx="27622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593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err="1" smtClean="0"/>
              <a:t>yoghurt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8771" y="1556792"/>
            <a:ext cx="668645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149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bowl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326" b="20290"/>
          <a:stretch/>
        </p:blipFill>
        <p:spPr bwMode="auto">
          <a:xfrm>
            <a:off x="2092002" y="1851670"/>
            <a:ext cx="4959995" cy="2945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149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plate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55" t="14528" r="8452" b="15040"/>
          <a:stretch/>
        </p:blipFill>
        <p:spPr bwMode="auto">
          <a:xfrm>
            <a:off x="1403648" y="1509592"/>
            <a:ext cx="6336704" cy="364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945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fork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184575" cy="345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945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knife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4928" y="1627566"/>
            <a:ext cx="5414144" cy="360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945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table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3202"/>
            <a:ext cx="5976664" cy="3585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945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chair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0" t="2778" r="22312" b="3537"/>
          <a:stretch/>
        </p:blipFill>
        <p:spPr bwMode="auto">
          <a:xfrm>
            <a:off x="3524864" y="1592826"/>
            <a:ext cx="2123767" cy="3642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02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0864" y="2436085"/>
            <a:ext cx="4542269" cy="322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Belirtme Çizgisi 2"/>
          <p:cNvSpPr/>
          <p:nvPr/>
        </p:nvSpPr>
        <p:spPr>
          <a:xfrm>
            <a:off x="72008" y="44624"/>
            <a:ext cx="4718898" cy="1800200"/>
          </a:xfrm>
          <a:prstGeom prst="wedgeEllipseCallout">
            <a:avLst>
              <a:gd name="adj1" fmla="val 25406"/>
              <a:gd name="adj2" fmla="val 84202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My name is Ali. </a:t>
            </a:r>
            <a:r>
              <a:rPr lang="tr-TR" sz="3200" b="1" dirty="0" err="1" smtClean="0"/>
              <a:t>What</a:t>
            </a:r>
            <a:r>
              <a:rPr lang="tr-TR" sz="3200" b="1" dirty="0" smtClean="0"/>
              <a:t> is </a:t>
            </a:r>
            <a:r>
              <a:rPr lang="tr-TR" sz="3200" b="1" dirty="0" err="1" smtClean="0"/>
              <a:t>your</a:t>
            </a:r>
            <a:r>
              <a:rPr lang="tr-TR" sz="3200" b="1" dirty="0" smtClean="0"/>
              <a:t> name?</a:t>
            </a:r>
            <a:endParaRPr lang="tr-TR" sz="3200" b="1" dirty="0"/>
          </a:p>
        </p:txBody>
      </p:sp>
      <p:sp>
        <p:nvSpPr>
          <p:cNvPr id="4" name="Oval Belirtme Çizgisi 3"/>
          <p:cNvSpPr/>
          <p:nvPr/>
        </p:nvSpPr>
        <p:spPr>
          <a:xfrm>
            <a:off x="5508104" y="188640"/>
            <a:ext cx="3567278" cy="2088232"/>
          </a:xfrm>
          <a:prstGeom prst="wedgeEllipseCallout">
            <a:avLst>
              <a:gd name="adj1" fmla="val -43644"/>
              <a:gd name="adj2" fmla="val 74672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My name is </a:t>
            </a:r>
            <a:r>
              <a:rPr lang="tr-TR" sz="4000" b="1" dirty="0" err="1" smtClean="0"/>
              <a:t>Eymen</a:t>
            </a:r>
            <a:r>
              <a:rPr lang="tr-TR" sz="4000" b="1" dirty="0" smtClean="0"/>
              <a:t>.</a:t>
            </a:r>
            <a:endParaRPr lang="tr-TR" sz="4000" b="1" dirty="0"/>
          </a:p>
        </p:txBody>
      </p:sp>
      <p:sp>
        <p:nvSpPr>
          <p:cNvPr id="5" name="Dikdörtgen 4"/>
          <p:cNvSpPr/>
          <p:nvPr/>
        </p:nvSpPr>
        <p:spPr>
          <a:xfrm>
            <a:off x="302643" y="5755239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Benim adım Sena. Senin adın ne?</a:t>
            </a:r>
            <a:endParaRPr lang="tr-TR" sz="3200" b="1" dirty="0"/>
          </a:p>
        </p:txBody>
      </p:sp>
      <p:sp>
        <p:nvSpPr>
          <p:cNvPr id="6" name="Dikdörtgen 5"/>
          <p:cNvSpPr/>
          <p:nvPr/>
        </p:nvSpPr>
        <p:spPr>
          <a:xfrm>
            <a:off x="4790906" y="5764387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/>
              <a:t>Benim adım </a:t>
            </a:r>
            <a:r>
              <a:rPr lang="tr-TR" sz="3200" b="1" dirty="0" smtClean="0"/>
              <a:t>Akif.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94823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smtClean="0"/>
              <a:t>an </a:t>
            </a:r>
            <a:r>
              <a:rPr lang="tr-TR" sz="6000" b="1" dirty="0" err="1" smtClean="0"/>
              <a:t>apple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25" t="18291" r="15705" b="12850"/>
          <a:stretch/>
        </p:blipFill>
        <p:spPr bwMode="auto">
          <a:xfrm>
            <a:off x="2816942" y="1484784"/>
            <a:ext cx="3613355" cy="379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163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err="1" smtClean="0"/>
              <a:t>book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595" y="1412776"/>
            <a:ext cx="6092741" cy="4054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163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a </a:t>
            </a:r>
            <a:r>
              <a:rPr lang="tr-TR" sz="6000" b="1" dirty="0" smtClean="0"/>
              <a:t>notebook.</a:t>
            </a:r>
            <a:endParaRPr lang="tr-TR" sz="60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72" r="12633" b="12132"/>
          <a:stretch/>
        </p:blipFill>
        <p:spPr bwMode="auto">
          <a:xfrm>
            <a:off x="3377381" y="1510531"/>
            <a:ext cx="2861187" cy="393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163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116632"/>
            <a:ext cx="6768752" cy="12241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/>
              <a:t>What</a:t>
            </a:r>
            <a:r>
              <a:rPr lang="tr-TR" sz="7200" b="1" dirty="0"/>
              <a:t> is </a:t>
            </a:r>
            <a:r>
              <a:rPr lang="tr-TR" sz="7200" b="1" dirty="0" err="1"/>
              <a:t>this</a:t>
            </a:r>
            <a:r>
              <a:rPr lang="tr-TR" sz="7200" b="1" dirty="0" smtClean="0"/>
              <a:t>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183299" y="5589240"/>
            <a:ext cx="6768752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err="1"/>
              <a:t>This</a:t>
            </a:r>
            <a:r>
              <a:rPr lang="tr-TR" sz="6000" b="1" dirty="0"/>
              <a:t> is </a:t>
            </a:r>
            <a:r>
              <a:rPr lang="tr-TR" sz="6000" b="1" dirty="0" err="1" smtClean="0"/>
              <a:t>water</a:t>
            </a:r>
            <a:r>
              <a:rPr lang="tr-TR" sz="6000" b="1" dirty="0" smtClean="0"/>
              <a:t>.</a:t>
            </a:r>
            <a:endParaRPr lang="tr-TR" sz="60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1751" y="1484784"/>
            <a:ext cx="704864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163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7584" y="4725144"/>
            <a:ext cx="748883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 smtClean="0"/>
              <a:t>Goodbye</a:t>
            </a:r>
            <a:r>
              <a:rPr lang="tr-TR" sz="7200" b="1" dirty="0" smtClean="0"/>
              <a:t>…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20688"/>
            <a:ext cx="468052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149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7584" y="4725144"/>
            <a:ext cx="748883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 smtClean="0"/>
              <a:t>Bye</a:t>
            </a:r>
            <a:r>
              <a:rPr lang="tr-TR" sz="7200" b="1" dirty="0" smtClean="0"/>
              <a:t>…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20688"/>
            <a:ext cx="468052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6691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7584" y="4725144"/>
            <a:ext cx="748883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 smtClean="0"/>
              <a:t>See</a:t>
            </a:r>
            <a:r>
              <a:rPr lang="tr-TR" sz="7200" b="1" dirty="0" smtClean="0"/>
              <a:t> </a:t>
            </a:r>
            <a:r>
              <a:rPr lang="tr-TR" sz="7200" b="1" dirty="0" err="1" smtClean="0"/>
              <a:t>you</a:t>
            </a:r>
            <a:r>
              <a:rPr lang="tr-TR" sz="7200" b="1" dirty="0" smtClean="0"/>
              <a:t>…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20688"/>
            <a:ext cx="468052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6691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7584" y="4725144"/>
            <a:ext cx="7488832" cy="17281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err="1" smtClean="0"/>
              <a:t>See</a:t>
            </a:r>
            <a:r>
              <a:rPr lang="tr-TR" sz="7200" b="1" dirty="0" smtClean="0"/>
              <a:t> </a:t>
            </a:r>
            <a:r>
              <a:rPr lang="tr-TR" sz="7200" b="1" dirty="0" err="1" smtClean="0"/>
              <a:t>you</a:t>
            </a:r>
            <a:r>
              <a:rPr lang="tr-TR" sz="7200" b="1" dirty="0" smtClean="0"/>
              <a:t> </a:t>
            </a:r>
            <a:r>
              <a:rPr lang="tr-TR" sz="7200" b="1" dirty="0" err="1" smtClean="0"/>
              <a:t>later</a:t>
            </a:r>
            <a:r>
              <a:rPr lang="tr-TR" sz="7200" b="1" dirty="0" smtClean="0"/>
              <a:t>…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20688"/>
            <a:ext cx="468052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1100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4881" y="2564904"/>
            <a:ext cx="4542269" cy="284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Belirtme Çizgisi 1"/>
          <p:cNvSpPr/>
          <p:nvPr/>
        </p:nvSpPr>
        <p:spPr>
          <a:xfrm>
            <a:off x="179511" y="188640"/>
            <a:ext cx="4176465" cy="2088232"/>
          </a:xfrm>
          <a:prstGeom prst="wedgeEllipseCallout">
            <a:avLst>
              <a:gd name="adj1" fmla="val 14468"/>
              <a:gd name="adj2" fmla="val 70434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/>
              <a:t>Nice </a:t>
            </a:r>
            <a:r>
              <a:rPr lang="tr-TR" sz="4000" b="1" dirty="0" err="1"/>
              <a:t>to</a:t>
            </a:r>
            <a:r>
              <a:rPr lang="tr-TR" sz="4000" b="1" dirty="0"/>
              <a:t> </a:t>
            </a:r>
            <a:r>
              <a:rPr lang="tr-TR" sz="4000" b="1" dirty="0" err="1"/>
              <a:t>meet</a:t>
            </a:r>
            <a:r>
              <a:rPr lang="tr-TR" sz="4000" b="1" dirty="0"/>
              <a:t> </a:t>
            </a:r>
            <a:r>
              <a:rPr lang="tr-TR" sz="4000" b="1" dirty="0" err="1"/>
              <a:t>you</a:t>
            </a:r>
            <a:endParaRPr lang="tr-TR" sz="4000" b="1" dirty="0"/>
          </a:p>
        </p:txBody>
      </p:sp>
      <p:sp>
        <p:nvSpPr>
          <p:cNvPr id="6" name="Oval Belirtme Çizgisi 5"/>
          <p:cNvSpPr/>
          <p:nvPr/>
        </p:nvSpPr>
        <p:spPr>
          <a:xfrm>
            <a:off x="4898917" y="188640"/>
            <a:ext cx="4176465" cy="2088232"/>
          </a:xfrm>
          <a:prstGeom prst="wedgeEllipseCallout">
            <a:avLst>
              <a:gd name="adj1" fmla="val -22964"/>
              <a:gd name="adj2" fmla="val 72553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/>
              <a:t>Nice </a:t>
            </a:r>
            <a:r>
              <a:rPr lang="tr-TR" sz="4000" b="1" dirty="0" err="1"/>
              <a:t>to</a:t>
            </a:r>
            <a:r>
              <a:rPr lang="tr-TR" sz="4000" b="1" dirty="0"/>
              <a:t> </a:t>
            </a:r>
            <a:r>
              <a:rPr lang="tr-TR" sz="4000" b="1" dirty="0" err="1"/>
              <a:t>meet</a:t>
            </a:r>
            <a:r>
              <a:rPr lang="tr-TR" sz="4000" b="1" dirty="0"/>
              <a:t> </a:t>
            </a:r>
            <a:r>
              <a:rPr lang="tr-TR" sz="4000" b="1" dirty="0" err="1" smtClean="0"/>
              <a:t>you</a:t>
            </a:r>
            <a:r>
              <a:rPr lang="tr-TR" sz="4000" b="1" dirty="0" smtClean="0"/>
              <a:t>, </a:t>
            </a:r>
            <a:r>
              <a:rPr lang="tr-TR" sz="4000" b="1" dirty="0" err="1" smtClean="0"/>
              <a:t>too</a:t>
            </a:r>
            <a:endParaRPr lang="tr-TR" sz="4000" b="1" dirty="0"/>
          </a:p>
        </p:txBody>
      </p:sp>
      <p:sp>
        <p:nvSpPr>
          <p:cNvPr id="8" name="Dikdörtgen 7"/>
          <p:cNvSpPr/>
          <p:nvPr/>
        </p:nvSpPr>
        <p:spPr>
          <a:xfrm>
            <a:off x="302643" y="5432547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Tanıştığıma memnun oldum.</a:t>
            </a:r>
            <a:endParaRPr lang="tr-TR" sz="3200" b="1" dirty="0"/>
          </a:p>
        </p:txBody>
      </p:sp>
      <p:sp>
        <p:nvSpPr>
          <p:cNvPr id="9" name="Dikdörtgen 8"/>
          <p:cNvSpPr/>
          <p:nvPr/>
        </p:nvSpPr>
        <p:spPr>
          <a:xfrm>
            <a:off x="4790906" y="5441695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Ben de tanıştığıma memnun oldum.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195335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4881" y="2564904"/>
            <a:ext cx="4542269" cy="284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02643" y="5432547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Tanıştığıma memnun oldum.</a:t>
            </a:r>
            <a:endParaRPr lang="tr-TR" sz="3200" b="1" dirty="0"/>
          </a:p>
        </p:txBody>
      </p:sp>
      <p:sp>
        <p:nvSpPr>
          <p:cNvPr id="2" name="Oval Belirtme Çizgisi 1"/>
          <p:cNvSpPr/>
          <p:nvPr/>
        </p:nvSpPr>
        <p:spPr>
          <a:xfrm>
            <a:off x="179511" y="188640"/>
            <a:ext cx="4176465" cy="2088232"/>
          </a:xfrm>
          <a:prstGeom prst="wedgeEllipseCallout">
            <a:avLst>
              <a:gd name="adj1" fmla="val 14468"/>
              <a:gd name="adj2" fmla="val 70434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/>
              <a:t>Nice </a:t>
            </a:r>
            <a:r>
              <a:rPr lang="tr-TR" sz="4000" b="1" dirty="0" err="1"/>
              <a:t>to</a:t>
            </a:r>
            <a:r>
              <a:rPr lang="tr-TR" sz="4000" b="1" dirty="0"/>
              <a:t> </a:t>
            </a:r>
            <a:r>
              <a:rPr lang="tr-TR" sz="4000" b="1" dirty="0" err="1"/>
              <a:t>meet</a:t>
            </a:r>
            <a:r>
              <a:rPr lang="tr-TR" sz="4000" b="1" dirty="0"/>
              <a:t> </a:t>
            </a:r>
            <a:r>
              <a:rPr lang="tr-TR" sz="4000" b="1" dirty="0" err="1"/>
              <a:t>you</a:t>
            </a:r>
            <a:endParaRPr lang="tr-TR" sz="4000" b="1" dirty="0"/>
          </a:p>
        </p:txBody>
      </p:sp>
      <p:sp>
        <p:nvSpPr>
          <p:cNvPr id="6" name="Oval Belirtme Çizgisi 5"/>
          <p:cNvSpPr/>
          <p:nvPr/>
        </p:nvSpPr>
        <p:spPr>
          <a:xfrm>
            <a:off x="4898917" y="188640"/>
            <a:ext cx="4176465" cy="2088232"/>
          </a:xfrm>
          <a:prstGeom prst="wedgeEllipseCallout">
            <a:avLst>
              <a:gd name="adj1" fmla="val -22964"/>
              <a:gd name="adj2" fmla="val 72553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Me, </a:t>
            </a:r>
            <a:r>
              <a:rPr lang="tr-TR" sz="4000" b="1" dirty="0" err="1" smtClean="0"/>
              <a:t>too</a:t>
            </a:r>
            <a:endParaRPr lang="tr-TR" sz="4000" b="1" dirty="0"/>
          </a:p>
        </p:txBody>
      </p:sp>
      <p:sp>
        <p:nvSpPr>
          <p:cNvPr id="7" name="Dikdörtgen 6"/>
          <p:cNvSpPr/>
          <p:nvPr/>
        </p:nvSpPr>
        <p:spPr>
          <a:xfrm>
            <a:off x="4790906" y="5441695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Ben de.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1772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76872"/>
            <a:ext cx="4542269" cy="284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02643" y="5432547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Nasılsın?</a:t>
            </a:r>
            <a:endParaRPr lang="tr-TR" sz="3200" b="1" dirty="0"/>
          </a:p>
        </p:txBody>
      </p:sp>
      <p:sp>
        <p:nvSpPr>
          <p:cNvPr id="2" name="Oval Belirtme Çizgisi 1"/>
          <p:cNvSpPr/>
          <p:nvPr/>
        </p:nvSpPr>
        <p:spPr>
          <a:xfrm>
            <a:off x="179511" y="188640"/>
            <a:ext cx="3312369" cy="1512168"/>
          </a:xfrm>
          <a:prstGeom prst="wedgeEllipseCallout">
            <a:avLst>
              <a:gd name="adj1" fmla="val 17585"/>
              <a:gd name="adj2" fmla="val 83113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How </a:t>
            </a:r>
            <a:r>
              <a:rPr lang="tr-TR" sz="4000" b="1" dirty="0" err="1" smtClean="0"/>
              <a:t>are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you</a:t>
            </a:r>
            <a:r>
              <a:rPr lang="tr-TR" sz="4000" b="1" dirty="0" smtClean="0"/>
              <a:t>?</a:t>
            </a:r>
            <a:endParaRPr lang="tr-TR" sz="4000" b="1" dirty="0"/>
          </a:p>
        </p:txBody>
      </p:sp>
      <p:sp>
        <p:nvSpPr>
          <p:cNvPr id="6" name="Oval Belirtme Çizgisi 5"/>
          <p:cNvSpPr/>
          <p:nvPr/>
        </p:nvSpPr>
        <p:spPr>
          <a:xfrm>
            <a:off x="4644008" y="188640"/>
            <a:ext cx="3417497" cy="1512168"/>
          </a:xfrm>
          <a:prstGeom prst="wedgeEllipseCallout">
            <a:avLst>
              <a:gd name="adj1" fmla="val -54468"/>
              <a:gd name="adj2" fmla="val 98886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I’m </a:t>
            </a:r>
            <a:r>
              <a:rPr lang="tr-TR" sz="4000" b="1" dirty="0" err="1" smtClean="0"/>
              <a:t>fine</a:t>
            </a:r>
            <a:r>
              <a:rPr lang="tr-TR" sz="4000" b="1" dirty="0" smtClean="0"/>
              <a:t>. </a:t>
            </a:r>
            <a:r>
              <a:rPr lang="tr-TR" sz="4000" b="1" dirty="0" err="1" smtClean="0"/>
              <a:t>Thank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you</a:t>
            </a:r>
            <a:endParaRPr lang="tr-TR" sz="4000" b="1" dirty="0"/>
          </a:p>
        </p:txBody>
      </p:sp>
      <p:sp>
        <p:nvSpPr>
          <p:cNvPr id="7" name="Dikdörtgen 6"/>
          <p:cNvSpPr/>
          <p:nvPr/>
        </p:nvSpPr>
        <p:spPr>
          <a:xfrm>
            <a:off x="4790906" y="5441695"/>
            <a:ext cx="4284476" cy="97698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İyiyim. Teşekkür ederim.</a:t>
            </a:r>
            <a:endParaRPr lang="tr-TR" sz="3200" b="1" dirty="0"/>
          </a:p>
        </p:txBody>
      </p:sp>
      <p:sp>
        <p:nvSpPr>
          <p:cNvPr id="8" name="Oval Belirtme Çizgisi 7"/>
          <p:cNvSpPr/>
          <p:nvPr/>
        </p:nvSpPr>
        <p:spPr>
          <a:xfrm>
            <a:off x="5868144" y="1916832"/>
            <a:ext cx="3417497" cy="1512168"/>
          </a:xfrm>
          <a:prstGeom prst="wedgeEllipseCallout">
            <a:avLst>
              <a:gd name="adj1" fmla="val -56626"/>
              <a:gd name="adj2" fmla="val 52071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I’m </a:t>
            </a:r>
            <a:r>
              <a:rPr lang="tr-TR" sz="4000" b="1" dirty="0" err="1" smtClean="0"/>
              <a:t>good</a:t>
            </a:r>
            <a:r>
              <a:rPr lang="tr-TR" sz="4000" b="1" dirty="0" smtClean="0"/>
              <a:t>. </a:t>
            </a:r>
            <a:r>
              <a:rPr lang="tr-TR" sz="4000" b="1" dirty="0" err="1" smtClean="0"/>
              <a:t>Thank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you</a:t>
            </a:r>
            <a:endParaRPr lang="tr-TR" sz="4000" b="1" dirty="0"/>
          </a:p>
        </p:txBody>
      </p:sp>
      <p:sp>
        <p:nvSpPr>
          <p:cNvPr id="9" name="Oval Belirtme Çizgisi 8"/>
          <p:cNvSpPr/>
          <p:nvPr/>
        </p:nvSpPr>
        <p:spPr>
          <a:xfrm>
            <a:off x="5629790" y="3614629"/>
            <a:ext cx="3417497" cy="1512168"/>
          </a:xfrm>
          <a:prstGeom prst="wedgeEllipseCallout">
            <a:avLst>
              <a:gd name="adj1" fmla="val -71730"/>
              <a:gd name="adj2" fmla="val -5473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I’m </a:t>
            </a:r>
            <a:r>
              <a:rPr lang="tr-TR" sz="4000" b="1" dirty="0" err="1" smtClean="0"/>
              <a:t>okay</a:t>
            </a:r>
            <a:r>
              <a:rPr lang="tr-TR" sz="4000" b="1" dirty="0" smtClean="0"/>
              <a:t>. </a:t>
            </a:r>
            <a:r>
              <a:rPr lang="tr-TR" sz="4000" b="1" dirty="0" err="1" smtClean="0"/>
              <a:t>Thank</a:t>
            </a:r>
            <a:r>
              <a:rPr lang="tr-TR" sz="4000" b="1" dirty="0" smtClean="0"/>
              <a:t> </a:t>
            </a:r>
            <a:r>
              <a:rPr lang="tr-TR" sz="4000" b="1" dirty="0" err="1" smtClean="0"/>
              <a:t>you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xmlns="" val="240697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598</Words>
  <PresentationFormat>Ekran Gösterisi (4:3)</PresentationFormat>
  <Paragraphs>145</Paragraphs>
  <Slides>67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67</vt:i4>
      </vt:variant>
    </vt:vector>
  </HeadingPairs>
  <TitlesOfParts>
    <vt:vector size="6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2020-02-21T11:42:59Z</dcterms:created>
  <dcterms:modified xsi:type="dcterms:W3CDTF">2020-09-26T07:43:07Z</dcterms:modified>
  <cp:category>https://www.sorubak.com</cp:category>
</cp:coreProperties>
</file>