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80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2DE63D5-997A-4646-A377-4702673A728D}" styleName="Açık Stil 2 - Vurgu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8D230F3-CF80-4859-8CE7-A43EE81993B5}" styleName="Açık Stil 1 - Vurgu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46F890A9-2807-4EBB-B81D-B2AA78EC7F39}" styleName="Koyu Stil 2 - Vurgu 5/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CF1AB2-1976-4502-BF36-3FF5EA218861}" styleName="Orta Stil 4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Orta Stil 4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Orta Stil 4 - Vurgu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5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25745-3FBF-4F5E-A178-011AF45156C9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0DCB1-3181-4610-AE7A-D9A649E7579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57 Metin kutusu"/>
          <p:cNvSpPr txBox="1"/>
          <p:nvPr/>
        </p:nvSpPr>
        <p:spPr>
          <a:xfrm>
            <a:off x="1928794" y="214290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Narrow" pitchFamily="34" charset="0"/>
              </a:rPr>
              <a:t>               RİTMİK   SAYMALAR</a:t>
            </a:r>
            <a:r>
              <a:rPr lang="tr-TR" sz="3200" b="1" dirty="0"/>
              <a:t> </a:t>
            </a:r>
          </a:p>
        </p:txBody>
      </p:sp>
      <p:graphicFrame>
        <p:nvGraphicFramePr>
          <p:cNvPr id="18" name="17 Tablo"/>
          <p:cNvGraphicFramePr>
            <a:graphicFrameLocks noGrp="1"/>
          </p:cNvGraphicFramePr>
          <p:nvPr/>
        </p:nvGraphicFramePr>
        <p:xfrm>
          <a:off x="142844" y="785794"/>
          <a:ext cx="8858312" cy="580433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88583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233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dirty="0"/>
                    </a:p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331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331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331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331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4116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2331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2331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2" name="61 Metin kutusu"/>
          <p:cNvSpPr txBox="1"/>
          <p:nvPr/>
        </p:nvSpPr>
        <p:spPr>
          <a:xfrm>
            <a:off x="357158" y="1500174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63" name="62 Metin kutusu"/>
          <p:cNvSpPr txBox="1"/>
          <p:nvPr/>
        </p:nvSpPr>
        <p:spPr>
          <a:xfrm>
            <a:off x="1000100" y="150017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  4</a:t>
            </a:r>
          </a:p>
        </p:txBody>
      </p:sp>
      <p:sp>
        <p:nvSpPr>
          <p:cNvPr id="64" name="63 Metin kutusu"/>
          <p:cNvSpPr txBox="1"/>
          <p:nvPr/>
        </p:nvSpPr>
        <p:spPr>
          <a:xfrm>
            <a:off x="1857356" y="150017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  6</a:t>
            </a:r>
          </a:p>
        </p:txBody>
      </p:sp>
      <p:sp>
        <p:nvSpPr>
          <p:cNvPr id="65" name="64 Metin kutusu"/>
          <p:cNvSpPr txBox="1"/>
          <p:nvPr/>
        </p:nvSpPr>
        <p:spPr>
          <a:xfrm>
            <a:off x="2643174" y="150017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  8</a:t>
            </a:r>
          </a:p>
        </p:txBody>
      </p:sp>
      <p:sp>
        <p:nvSpPr>
          <p:cNvPr id="66" name="65 Metin kutusu"/>
          <p:cNvSpPr txBox="1"/>
          <p:nvPr/>
        </p:nvSpPr>
        <p:spPr>
          <a:xfrm>
            <a:off x="3643306" y="150017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67" name="66 Metin kutusu"/>
          <p:cNvSpPr txBox="1"/>
          <p:nvPr/>
        </p:nvSpPr>
        <p:spPr>
          <a:xfrm>
            <a:off x="4572000" y="150017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12</a:t>
            </a:r>
          </a:p>
        </p:txBody>
      </p:sp>
      <p:sp>
        <p:nvSpPr>
          <p:cNvPr id="68" name="67 Metin kutusu"/>
          <p:cNvSpPr txBox="1"/>
          <p:nvPr/>
        </p:nvSpPr>
        <p:spPr>
          <a:xfrm>
            <a:off x="5429256" y="150017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14</a:t>
            </a:r>
          </a:p>
        </p:txBody>
      </p:sp>
      <p:sp>
        <p:nvSpPr>
          <p:cNvPr id="69" name="68 Metin kutusu"/>
          <p:cNvSpPr txBox="1"/>
          <p:nvPr/>
        </p:nvSpPr>
        <p:spPr>
          <a:xfrm>
            <a:off x="6429388" y="150017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16</a:t>
            </a:r>
          </a:p>
        </p:txBody>
      </p:sp>
      <p:sp>
        <p:nvSpPr>
          <p:cNvPr id="70" name="69 Metin kutusu"/>
          <p:cNvSpPr txBox="1"/>
          <p:nvPr/>
        </p:nvSpPr>
        <p:spPr>
          <a:xfrm>
            <a:off x="7286644" y="150017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18</a:t>
            </a:r>
          </a:p>
        </p:txBody>
      </p:sp>
      <p:sp>
        <p:nvSpPr>
          <p:cNvPr id="71" name="70 Metin kutusu"/>
          <p:cNvSpPr txBox="1"/>
          <p:nvPr/>
        </p:nvSpPr>
        <p:spPr>
          <a:xfrm>
            <a:off x="8143900" y="150017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44" name="43 Metin kutusu"/>
          <p:cNvSpPr txBox="1"/>
          <p:nvPr/>
        </p:nvSpPr>
        <p:spPr>
          <a:xfrm>
            <a:off x="357158" y="2928934"/>
            <a:ext cx="357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45" name="44 Metin kutusu"/>
          <p:cNvSpPr txBox="1"/>
          <p:nvPr/>
        </p:nvSpPr>
        <p:spPr>
          <a:xfrm>
            <a:off x="1142976" y="292893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 6</a:t>
            </a:r>
          </a:p>
        </p:txBody>
      </p:sp>
      <p:sp>
        <p:nvSpPr>
          <p:cNvPr id="46" name="45 Metin kutusu"/>
          <p:cNvSpPr txBox="1"/>
          <p:nvPr/>
        </p:nvSpPr>
        <p:spPr>
          <a:xfrm>
            <a:off x="1928794" y="292893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 9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2714612" y="292893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12 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3714744" y="292893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15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4714876" y="2928934"/>
            <a:ext cx="928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18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5572132" y="292893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21</a:t>
            </a:r>
          </a:p>
        </p:txBody>
      </p:sp>
      <p:sp>
        <p:nvSpPr>
          <p:cNvPr id="61" name="60 Metin kutusu"/>
          <p:cNvSpPr txBox="1"/>
          <p:nvPr/>
        </p:nvSpPr>
        <p:spPr>
          <a:xfrm>
            <a:off x="6429388" y="292893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24</a:t>
            </a:r>
          </a:p>
        </p:txBody>
      </p:sp>
      <p:sp>
        <p:nvSpPr>
          <p:cNvPr id="72" name="71 Metin kutusu"/>
          <p:cNvSpPr txBox="1"/>
          <p:nvPr/>
        </p:nvSpPr>
        <p:spPr>
          <a:xfrm>
            <a:off x="7358082" y="292893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27</a:t>
            </a:r>
          </a:p>
        </p:txBody>
      </p:sp>
      <p:sp>
        <p:nvSpPr>
          <p:cNvPr id="74" name="73 Metin kutusu"/>
          <p:cNvSpPr txBox="1"/>
          <p:nvPr/>
        </p:nvSpPr>
        <p:spPr>
          <a:xfrm>
            <a:off x="8143900" y="292893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75" name="74 Metin kutusu"/>
          <p:cNvSpPr txBox="1"/>
          <p:nvPr/>
        </p:nvSpPr>
        <p:spPr>
          <a:xfrm flipH="1">
            <a:off x="357158" y="4357694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76" name="75 Metin kutusu"/>
          <p:cNvSpPr txBox="1"/>
          <p:nvPr/>
        </p:nvSpPr>
        <p:spPr>
          <a:xfrm flipH="1">
            <a:off x="1071538" y="435769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 8</a:t>
            </a:r>
          </a:p>
        </p:txBody>
      </p:sp>
      <p:sp>
        <p:nvSpPr>
          <p:cNvPr id="77" name="76 Metin kutusu"/>
          <p:cNvSpPr txBox="1"/>
          <p:nvPr/>
        </p:nvSpPr>
        <p:spPr>
          <a:xfrm flipH="1">
            <a:off x="1928794" y="435769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12</a:t>
            </a:r>
          </a:p>
        </p:txBody>
      </p:sp>
      <p:sp>
        <p:nvSpPr>
          <p:cNvPr id="78" name="77 Metin kutusu"/>
          <p:cNvSpPr txBox="1"/>
          <p:nvPr/>
        </p:nvSpPr>
        <p:spPr>
          <a:xfrm flipH="1">
            <a:off x="2857488" y="435769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16</a:t>
            </a:r>
          </a:p>
        </p:txBody>
      </p:sp>
      <p:sp>
        <p:nvSpPr>
          <p:cNvPr id="89" name="88 Metin kutusu"/>
          <p:cNvSpPr txBox="1"/>
          <p:nvPr/>
        </p:nvSpPr>
        <p:spPr>
          <a:xfrm flipH="1">
            <a:off x="3714744" y="435769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90" name="89 Metin kutusu"/>
          <p:cNvSpPr txBox="1"/>
          <p:nvPr/>
        </p:nvSpPr>
        <p:spPr>
          <a:xfrm flipH="1">
            <a:off x="4643438" y="435769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24</a:t>
            </a:r>
          </a:p>
        </p:txBody>
      </p:sp>
      <p:sp>
        <p:nvSpPr>
          <p:cNvPr id="98" name="97 Metin kutusu"/>
          <p:cNvSpPr txBox="1"/>
          <p:nvPr/>
        </p:nvSpPr>
        <p:spPr>
          <a:xfrm flipH="1">
            <a:off x="5572132" y="4357694"/>
            <a:ext cx="928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28</a:t>
            </a:r>
          </a:p>
        </p:txBody>
      </p:sp>
      <p:sp>
        <p:nvSpPr>
          <p:cNvPr id="99" name="98 Metin kutusu"/>
          <p:cNvSpPr txBox="1"/>
          <p:nvPr/>
        </p:nvSpPr>
        <p:spPr>
          <a:xfrm flipH="1">
            <a:off x="6429388" y="435769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32</a:t>
            </a:r>
          </a:p>
        </p:txBody>
      </p:sp>
      <p:sp>
        <p:nvSpPr>
          <p:cNvPr id="100" name="99 Metin kutusu"/>
          <p:cNvSpPr txBox="1"/>
          <p:nvPr/>
        </p:nvSpPr>
        <p:spPr>
          <a:xfrm flipH="1">
            <a:off x="7286644" y="435769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36</a:t>
            </a:r>
          </a:p>
        </p:txBody>
      </p:sp>
      <p:sp>
        <p:nvSpPr>
          <p:cNvPr id="101" name="100 Metin kutusu"/>
          <p:cNvSpPr txBox="1"/>
          <p:nvPr/>
        </p:nvSpPr>
        <p:spPr>
          <a:xfrm flipH="1">
            <a:off x="8215338" y="435769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120" name="119 Metin kutusu"/>
          <p:cNvSpPr txBox="1"/>
          <p:nvPr/>
        </p:nvSpPr>
        <p:spPr>
          <a:xfrm>
            <a:off x="285720" y="5857892"/>
            <a:ext cx="357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21" name="120 Metin kutusu"/>
          <p:cNvSpPr txBox="1"/>
          <p:nvPr/>
        </p:nvSpPr>
        <p:spPr>
          <a:xfrm>
            <a:off x="1000100" y="5857892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132" name="131 Metin kutusu"/>
          <p:cNvSpPr txBox="1"/>
          <p:nvPr/>
        </p:nvSpPr>
        <p:spPr>
          <a:xfrm flipH="1">
            <a:off x="1928794" y="585789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15</a:t>
            </a:r>
          </a:p>
        </p:txBody>
      </p:sp>
      <p:sp>
        <p:nvSpPr>
          <p:cNvPr id="133" name="132 Metin kutusu"/>
          <p:cNvSpPr txBox="1"/>
          <p:nvPr/>
        </p:nvSpPr>
        <p:spPr>
          <a:xfrm flipH="1">
            <a:off x="2928926" y="585789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134" name="133 Metin kutusu"/>
          <p:cNvSpPr txBox="1"/>
          <p:nvPr/>
        </p:nvSpPr>
        <p:spPr>
          <a:xfrm flipH="1">
            <a:off x="4714876" y="585789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135" name="134 Metin kutusu"/>
          <p:cNvSpPr txBox="1"/>
          <p:nvPr/>
        </p:nvSpPr>
        <p:spPr>
          <a:xfrm flipH="1">
            <a:off x="3857620" y="585789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25</a:t>
            </a:r>
          </a:p>
        </p:txBody>
      </p:sp>
      <p:sp>
        <p:nvSpPr>
          <p:cNvPr id="136" name="135 Metin kutusu"/>
          <p:cNvSpPr txBox="1"/>
          <p:nvPr/>
        </p:nvSpPr>
        <p:spPr>
          <a:xfrm flipH="1">
            <a:off x="5572132" y="585789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35</a:t>
            </a:r>
          </a:p>
        </p:txBody>
      </p:sp>
      <p:sp>
        <p:nvSpPr>
          <p:cNvPr id="137" name="136 Metin kutusu"/>
          <p:cNvSpPr txBox="1"/>
          <p:nvPr/>
        </p:nvSpPr>
        <p:spPr>
          <a:xfrm flipH="1">
            <a:off x="6429388" y="585789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138" name="137 Metin kutusu"/>
          <p:cNvSpPr txBox="1"/>
          <p:nvPr/>
        </p:nvSpPr>
        <p:spPr>
          <a:xfrm flipH="1">
            <a:off x="7358082" y="585789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45</a:t>
            </a:r>
          </a:p>
        </p:txBody>
      </p:sp>
      <p:sp>
        <p:nvSpPr>
          <p:cNvPr id="139" name="138 Metin kutusu"/>
          <p:cNvSpPr txBox="1"/>
          <p:nvPr/>
        </p:nvSpPr>
        <p:spPr>
          <a:xfrm flipH="1">
            <a:off x="8215306" y="5857892"/>
            <a:ext cx="928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" pitchFamily="34" charset="0"/>
                <a:cs typeface="Arial" pitchFamily="34" charset="0"/>
              </a:rPr>
              <a:t>50</a:t>
            </a:r>
          </a:p>
        </p:txBody>
      </p:sp>
      <p:pic>
        <p:nvPicPr>
          <p:cNvPr id="1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857232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857232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857232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857232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857232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857232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857232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857232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857232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857232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28599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228599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28599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228599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28599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28599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228599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28599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228599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5338" y="228599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1" y="3714752"/>
            <a:ext cx="72257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3714752"/>
            <a:ext cx="72257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3714752"/>
            <a:ext cx="72257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3714752"/>
            <a:ext cx="72257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3714752"/>
            <a:ext cx="72257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714752"/>
            <a:ext cx="72257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3714752"/>
            <a:ext cx="72257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714752"/>
            <a:ext cx="72257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44" y="3714752"/>
            <a:ext cx="72257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900" y="3714752"/>
            <a:ext cx="72257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5214950"/>
            <a:ext cx="714380" cy="61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5214950"/>
            <a:ext cx="714380" cy="61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5214950"/>
            <a:ext cx="714380" cy="61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5214950"/>
            <a:ext cx="714380" cy="61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5214950"/>
            <a:ext cx="714380" cy="61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5214950"/>
            <a:ext cx="714380" cy="61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5214950"/>
            <a:ext cx="714380" cy="61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5214950"/>
            <a:ext cx="714380" cy="61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5214950"/>
            <a:ext cx="714380" cy="61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5338" y="5214950"/>
            <a:ext cx="714380" cy="61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8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4000"/>
                            </p:stCondLst>
                            <p:childTnLst>
                              <p:par>
                                <p:cTn id="9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1500"/>
                            </p:stCondLst>
                            <p:childTnLst>
                              <p:par>
                                <p:cTn id="1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4500"/>
                            </p:stCondLst>
                            <p:childTnLst>
                              <p:par>
                                <p:cTn id="1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500"/>
                            </p:stCondLst>
                            <p:childTnLst>
                              <p:par>
                                <p:cTn id="1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7500"/>
                            </p:stCondLst>
                            <p:childTnLst>
                              <p:par>
                                <p:cTn id="17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8500"/>
                            </p:stCondLst>
                            <p:childTnLst>
                              <p:par>
                                <p:cTn id="1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8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0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1500"/>
                            </p:stCondLst>
                            <p:childTnLst>
                              <p:par>
                                <p:cTn id="19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9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335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4500"/>
                            </p:stCondLst>
                            <p:childTnLst>
                              <p:par>
                                <p:cTn id="2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5000"/>
                            </p:stCondLst>
                            <p:childTnLst>
                              <p:par>
                                <p:cTn id="2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6000"/>
                            </p:stCondLst>
                            <p:childTnLst>
                              <p:par>
                                <p:cTn id="2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36500"/>
                            </p:stCondLst>
                            <p:childTnLst>
                              <p:par>
                                <p:cTn id="2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7500"/>
                            </p:stCondLst>
                            <p:childTnLst>
                              <p:par>
                                <p:cTn id="2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38000"/>
                            </p:stCondLst>
                            <p:childTnLst>
                              <p:par>
                                <p:cTn id="2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9000"/>
                            </p:stCondLst>
                            <p:childTnLst>
                              <p:par>
                                <p:cTn id="2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9500"/>
                            </p:stCondLst>
                            <p:childTnLst>
                              <p:par>
                                <p:cTn id="24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0500"/>
                            </p:stCondLst>
                            <p:childTnLst>
                              <p:par>
                                <p:cTn id="2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41000"/>
                            </p:stCondLst>
                            <p:childTnLst>
                              <p:par>
                                <p:cTn id="25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2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2500"/>
                            </p:stCondLst>
                            <p:childTnLst>
                              <p:par>
                                <p:cTn id="2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43500"/>
                            </p:stCondLst>
                            <p:childTnLst>
                              <p:par>
                                <p:cTn id="2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44000"/>
                            </p:stCondLst>
                            <p:childTnLst>
                              <p:par>
                                <p:cTn id="27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45000"/>
                            </p:stCondLst>
                            <p:childTnLst>
                              <p:par>
                                <p:cTn id="2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45500"/>
                            </p:stCondLst>
                            <p:childTnLst>
                              <p:par>
                                <p:cTn id="28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46500"/>
                            </p:stCondLst>
                            <p:childTnLst>
                              <p:par>
                                <p:cTn id="2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47000"/>
                            </p:stCondLst>
                            <p:childTnLst>
                              <p:par>
                                <p:cTn id="28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48000"/>
                            </p:stCondLst>
                            <p:childTnLst>
                              <p:par>
                                <p:cTn id="2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48500"/>
                            </p:stCondLst>
                            <p:childTnLst>
                              <p:par>
                                <p:cTn id="29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0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49500"/>
                            </p:stCondLst>
                            <p:childTnLst>
                              <p:par>
                                <p:cTn id="3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0000"/>
                            </p:stCondLst>
                            <p:childTnLst>
                              <p:par>
                                <p:cTn id="30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1000"/>
                            </p:stCondLst>
                            <p:childTnLst>
                              <p:par>
                                <p:cTn id="3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51500"/>
                            </p:stCondLst>
                            <p:childTnLst>
                              <p:par>
                                <p:cTn id="3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52500"/>
                            </p:stCondLst>
                            <p:childTnLst>
                              <p:par>
                                <p:cTn id="3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53000"/>
                            </p:stCondLst>
                            <p:childTnLst>
                              <p:par>
                                <p:cTn id="3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54000"/>
                            </p:stCondLst>
                            <p:childTnLst>
                              <p:par>
                                <p:cTn id="3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54500"/>
                            </p:stCondLst>
                            <p:childTnLst>
                              <p:par>
                                <p:cTn id="3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6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55500"/>
                            </p:stCondLst>
                            <p:childTnLst>
                              <p:par>
                                <p:cTn id="3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56000"/>
                            </p:stCondLst>
                            <p:childTnLst>
                              <p:par>
                                <p:cTn id="3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57000"/>
                            </p:stCondLst>
                            <p:childTnLst>
                              <p:par>
                                <p:cTn id="3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57500"/>
                            </p:stCondLst>
                            <p:childTnLst>
                              <p:par>
                                <p:cTn id="3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4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58500"/>
                            </p:stCondLst>
                            <p:childTnLst>
                              <p:par>
                                <p:cTn id="3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59000"/>
                            </p:stCondLst>
                            <p:childTnLst>
                              <p:par>
                                <p:cTn id="3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61" grpId="0"/>
      <p:bldP spid="72" grpId="0"/>
      <p:bldP spid="74" grpId="0"/>
      <p:bldP spid="75" grpId="0"/>
      <p:bldP spid="76" grpId="0"/>
      <p:bldP spid="77" grpId="0"/>
      <p:bldP spid="78" grpId="0"/>
      <p:bldP spid="89" grpId="0"/>
      <p:bldP spid="90" grpId="0"/>
      <p:bldP spid="98" grpId="0"/>
      <p:bldP spid="99" grpId="0"/>
      <p:bldP spid="100" grpId="0"/>
      <p:bldP spid="101" grpId="0"/>
      <p:bldP spid="120" grpId="0"/>
      <p:bldP spid="12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1569</TotalTime>
  <Words>50</Words>
  <PresentationFormat>Ekran Gösterisi (4:3)</PresentationFormat>
  <Paragraphs>42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Hisse Senedi</vt:lpstr>
      <vt:lpstr>Slayt 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2015-01-18T05:02:21Z</dcterms:created>
  <dcterms:modified xsi:type="dcterms:W3CDTF">2020-12-22T08:03:01Z</dcterms:modified>
  <cp:category>https://www.sorubak.com</cp:category>
</cp:coreProperties>
</file>