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102" y="4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AF2FF-2F24-4503-9823-E78807E5BEE1}" type="datetimeFigureOut">
              <a:rPr lang="tr-TR" smtClean="0"/>
              <a:t>6.01.2021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E9933-C45E-46E0-A457-B1A6A05F43BD}" type="slidenum">
              <a:rPr lang="tr-TR" smtClean="0"/>
              <a:t>‹#›</a:t>
            </a:fld>
            <a:endParaRPr lang="tr-TR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21980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AF2FF-2F24-4503-9823-E78807E5BEE1}" type="datetimeFigureOut">
              <a:rPr lang="tr-TR" smtClean="0"/>
              <a:t>6.01.2021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E9933-C45E-46E0-A457-B1A6A05F43B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61429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AF2FF-2F24-4503-9823-E78807E5BEE1}" type="datetimeFigureOut">
              <a:rPr lang="tr-TR" smtClean="0"/>
              <a:t>6.01.2021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E9933-C45E-46E0-A457-B1A6A05F43B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216063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AF2FF-2F24-4503-9823-E78807E5BEE1}" type="datetimeFigureOut">
              <a:rPr lang="tr-TR" smtClean="0"/>
              <a:t>6.01.2021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E9933-C45E-46E0-A457-B1A6A05F43BD}" type="slidenum">
              <a:rPr lang="tr-TR" smtClean="0"/>
              <a:t>‹#›</a:t>
            </a:fld>
            <a:endParaRPr lang="tr-TR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773844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AF2FF-2F24-4503-9823-E78807E5BEE1}" type="datetimeFigureOut">
              <a:rPr lang="tr-TR" smtClean="0"/>
              <a:t>6.01.2021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E9933-C45E-46E0-A457-B1A6A05F43B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643416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AF2FF-2F24-4503-9823-E78807E5BEE1}" type="datetimeFigureOut">
              <a:rPr lang="tr-TR" smtClean="0"/>
              <a:t>6.01.2021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E9933-C45E-46E0-A457-B1A6A05F43BD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594273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AF2FF-2F24-4503-9823-E78807E5BEE1}" type="datetimeFigureOut">
              <a:rPr lang="tr-TR" smtClean="0"/>
              <a:t>6.01.2021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E9933-C45E-46E0-A457-B1A6A05F43B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535759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AF2FF-2F24-4503-9823-E78807E5BEE1}" type="datetimeFigureOut">
              <a:rPr lang="tr-TR" smtClean="0"/>
              <a:t>6.01.2021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E9933-C45E-46E0-A457-B1A6A05F43B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97322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AF2FF-2F24-4503-9823-E78807E5BEE1}" type="datetimeFigureOut">
              <a:rPr lang="tr-TR" smtClean="0"/>
              <a:t>6.01.2021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E9933-C45E-46E0-A457-B1A6A05F43B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37522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AF2FF-2F24-4503-9823-E78807E5BEE1}" type="datetimeFigureOut">
              <a:rPr lang="tr-TR" smtClean="0"/>
              <a:t>6.01.2021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E9933-C45E-46E0-A457-B1A6A05F43B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037927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AF2FF-2F24-4503-9823-E78807E5BEE1}" type="datetimeFigureOut">
              <a:rPr lang="tr-TR" smtClean="0"/>
              <a:t>6.01.2021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E9933-C45E-46E0-A457-B1A6A05F43B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9530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AF2FF-2F24-4503-9823-E78807E5BEE1}" type="datetimeFigureOut">
              <a:rPr lang="tr-TR" smtClean="0"/>
              <a:t>6.01.2021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E9933-C45E-46E0-A457-B1A6A05F43B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065338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AF2FF-2F24-4503-9823-E78807E5BEE1}" type="datetimeFigureOut">
              <a:rPr lang="tr-TR" smtClean="0"/>
              <a:t>6.01.2021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E9933-C45E-46E0-A457-B1A6A05F43B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797525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AF2FF-2F24-4503-9823-E78807E5BEE1}" type="datetimeFigureOut">
              <a:rPr lang="tr-TR" smtClean="0"/>
              <a:t>6.01.2021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E9933-C45E-46E0-A457-B1A6A05F43B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81716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AF2FF-2F24-4503-9823-E78807E5BEE1}" type="datetimeFigureOut">
              <a:rPr lang="tr-TR" smtClean="0"/>
              <a:t>6.01.2021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E9933-C45E-46E0-A457-B1A6A05F43B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48965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AF2FF-2F24-4503-9823-E78807E5BEE1}" type="datetimeFigureOut">
              <a:rPr lang="tr-TR" smtClean="0"/>
              <a:t>6.01.2021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E9933-C45E-46E0-A457-B1A6A05F43B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72254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AF2FF-2F24-4503-9823-E78807E5BEE1}" type="datetimeFigureOut">
              <a:rPr lang="tr-TR" smtClean="0"/>
              <a:t>6.01.2021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E9933-C45E-46E0-A457-B1A6A05F43B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71177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7D9AF2FF-2F24-4503-9823-E78807E5BEE1}" type="datetimeFigureOut">
              <a:rPr lang="tr-TR" smtClean="0"/>
              <a:t>6.01.2021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E53E9933-C45E-46E0-A457-B1A6A05F43B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7075588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684212" y="1572491"/>
            <a:ext cx="8001000" cy="1323110"/>
          </a:xfrm>
        </p:spPr>
        <p:txBody>
          <a:bodyPr>
            <a:noAutofit/>
          </a:bodyPr>
          <a:lstStyle/>
          <a:p>
            <a:r>
              <a:rPr lang="tr-TR" sz="7200" b="1" dirty="0" err="1">
                <a:solidFill>
                  <a:schemeClr val="bg1"/>
                </a:solidFill>
                <a:latin typeface="Comic Sans MS" panose="030F0702030302020204" pitchFamily="66" charset="0"/>
              </a:rPr>
              <a:t>Zzz</a:t>
            </a:r>
            <a:r>
              <a:rPr lang="tr-TR" sz="7200" b="1" dirty="0">
                <a:solidFill>
                  <a:schemeClr val="bg1"/>
                </a:solidFill>
                <a:latin typeface="Comic Sans MS" panose="030F0702030302020204" pitchFamily="66" charset="0"/>
              </a:rPr>
              <a:t> okuma metinleri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575733"/>
          </a:xfrm>
        </p:spPr>
        <p:txBody>
          <a:bodyPr/>
          <a:lstStyle/>
          <a:p>
            <a:r>
              <a:rPr lang="tr-TR" b="1" dirty="0"/>
              <a:t>BAHAR BAŞOĞLU 1-D KÜTAHYA</a:t>
            </a:r>
          </a:p>
        </p:txBody>
      </p:sp>
      <p:pic>
        <p:nvPicPr>
          <p:cNvPr id="1026" name="Picture 2" descr="Afrika Hayvan Karikatür - Pixabay'da ücretsiz vektör grafi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217" y="553749"/>
            <a:ext cx="4819361" cy="5881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16154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552103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Ziya</a:t>
            </a:r>
          </a:p>
          <a:p>
            <a:pPr marL="0" indent="0">
              <a:buNone/>
            </a:pPr>
            <a:r>
              <a:rPr lang="tr-TR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Ziya ye.</a:t>
            </a:r>
          </a:p>
          <a:p>
            <a:pPr marL="0" indent="0">
              <a:buNone/>
            </a:pPr>
            <a:r>
              <a:rPr lang="tr-TR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Ziya  zeytin  ye.</a:t>
            </a:r>
          </a:p>
          <a:p>
            <a:pPr marL="0" indent="0">
              <a:buNone/>
            </a:pPr>
            <a:r>
              <a:rPr lang="tr-TR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Ziya  tuzlu  zeytin  ye.</a:t>
            </a:r>
          </a:p>
          <a:p>
            <a:pPr marL="0" indent="0">
              <a:buNone/>
            </a:pPr>
            <a:r>
              <a:rPr lang="tr-TR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Ziya  az  tuzlu  zeytin  ye.</a:t>
            </a:r>
          </a:p>
          <a:p>
            <a:pPr marL="0" indent="0">
              <a:buNone/>
            </a:pPr>
            <a:r>
              <a:rPr lang="tr-TR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Ziya  tuzlu  zeytin ye.</a:t>
            </a:r>
          </a:p>
          <a:p>
            <a:pPr marL="0" indent="0">
              <a:buNone/>
            </a:pPr>
            <a:r>
              <a:rPr lang="tr-TR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Ziya  zeytin ye.</a:t>
            </a:r>
          </a:p>
          <a:p>
            <a:pPr marL="0" indent="0">
              <a:buNone/>
            </a:pPr>
            <a:r>
              <a:rPr lang="tr-TR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Ziya  ye.</a:t>
            </a:r>
          </a:p>
          <a:p>
            <a:pPr marL="0" indent="0">
              <a:buNone/>
            </a:pPr>
            <a:r>
              <a:rPr lang="tr-TR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Ziya</a:t>
            </a:r>
          </a:p>
        </p:txBody>
      </p:sp>
      <p:pic>
        <p:nvPicPr>
          <p:cNvPr id="1026" name="Picture 2" descr="Clipart saçı kıvırcık kısa pantolonlu erkek çocuk | Yeni Slay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3596" y="588818"/>
            <a:ext cx="428625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Black Olive PNG Clipart - Best WEB Clipar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8255" y="3694906"/>
            <a:ext cx="2747668" cy="2803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40947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45667" y="845127"/>
            <a:ext cx="8534400" cy="612370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sz="3000" b="1" dirty="0">
                <a:solidFill>
                  <a:schemeClr val="bg1"/>
                </a:solidFill>
                <a:latin typeface="Comic Sans MS" panose="030F0702030302020204" pitchFamily="66" charset="0"/>
              </a:rPr>
              <a:t>Ozan</a:t>
            </a:r>
          </a:p>
          <a:p>
            <a:pPr marL="0" indent="0">
              <a:buNone/>
            </a:pPr>
            <a:r>
              <a:rPr lang="tr-TR" sz="3000" b="1" dirty="0">
                <a:solidFill>
                  <a:schemeClr val="bg1"/>
                </a:solidFill>
                <a:latin typeface="Comic Sans MS" panose="030F0702030302020204" pitchFamily="66" charset="0"/>
              </a:rPr>
              <a:t>Ozan  al.</a:t>
            </a:r>
          </a:p>
          <a:p>
            <a:pPr marL="0" indent="0">
              <a:buNone/>
            </a:pPr>
            <a:r>
              <a:rPr lang="tr-TR" sz="3000" b="1" dirty="0">
                <a:solidFill>
                  <a:schemeClr val="bg1"/>
                </a:solidFill>
                <a:latin typeface="Comic Sans MS" panose="030F0702030302020204" pitchFamily="66" charset="0"/>
              </a:rPr>
              <a:t>Ozan  üzüm  al.</a:t>
            </a:r>
          </a:p>
          <a:p>
            <a:pPr marL="0" lvl="0" indent="0">
              <a:buClr>
                <a:prstClr val="white"/>
              </a:buClr>
              <a:buNone/>
            </a:pPr>
            <a:r>
              <a:rPr lang="tr-TR" sz="3000" b="1" dirty="0">
                <a:solidFill>
                  <a:schemeClr val="bg1"/>
                </a:solidFill>
                <a:latin typeface="Comic Sans MS" panose="030F0702030302020204" pitchFamily="66" charset="0"/>
              </a:rPr>
              <a:t>Ozan  üzüm,  muz  al.</a:t>
            </a:r>
          </a:p>
          <a:p>
            <a:pPr marL="0" indent="0">
              <a:buNone/>
            </a:pPr>
            <a:r>
              <a:rPr lang="tr-TR" sz="3000" b="1" dirty="0">
                <a:solidFill>
                  <a:schemeClr val="bg1"/>
                </a:solidFill>
                <a:latin typeface="Comic Sans MS" panose="030F0702030302020204" pitchFamily="66" charset="0"/>
              </a:rPr>
              <a:t>Ozan  üzüm,  muz,  kiraz  al.</a:t>
            </a:r>
          </a:p>
          <a:p>
            <a:pPr marL="0" indent="0">
              <a:buNone/>
            </a:pPr>
            <a:r>
              <a:rPr lang="tr-TR" sz="3000" b="1" dirty="0">
                <a:solidFill>
                  <a:schemeClr val="bg1"/>
                </a:solidFill>
                <a:latin typeface="Comic Sans MS" panose="030F0702030302020204" pitchFamily="66" charset="0"/>
              </a:rPr>
              <a:t>Ozan  az  üzüm,  az  muz , az  kiraz  al.</a:t>
            </a:r>
          </a:p>
          <a:p>
            <a:pPr marL="0" lvl="0" indent="0">
              <a:buClr>
                <a:prstClr val="white"/>
              </a:buClr>
              <a:buNone/>
            </a:pPr>
            <a:r>
              <a:rPr lang="tr-TR" sz="3000" b="1" dirty="0">
                <a:solidFill>
                  <a:schemeClr val="bg1"/>
                </a:solidFill>
                <a:latin typeface="Comic Sans MS" panose="030F0702030302020204" pitchFamily="66" charset="0"/>
              </a:rPr>
              <a:t>Ozan  üzüm,  muz,  kiraz  al.</a:t>
            </a:r>
          </a:p>
          <a:p>
            <a:pPr marL="0" lvl="0" indent="0">
              <a:buClr>
                <a:prstClr val="white"/>
              </a:buClr>
              <a:buNone/>
            </a:pPr>
            <a:r>
              <a:rPr lang="tr-TR" sz="3000" b="1" dirty="0">
                <a:solidFill>
                  <a:schemeClr val="bg1"/>
                </a:solidFill>
                <a:latin typeface="Comic Sans MS" panose="030F0702030302020204" pitchFamily="66" charset="0"/>
              </a:rPr>
              <a:t>Ozan  üzüm,  muz   al.</a:t>
            </a:r>
          </a:p>
          <a:p>
            <a:pPr marL="0" lvl="0" indent="0">
              <a:buClr>
                <a:prstClr val="white"/>
              </a:buClr>
              <a:buNone/>
            </a:pPr>
            <a:r>
              <a:rPr lang="tr-TR" sz="3000" b="1" dirty="0">
                <a:solidFill>
                  <a:schemeClr val="bg1"/>
                </a:solidFill>
                <a:latin typeface="Comic Sans MS" panose="030F0702030302020204" pitchFamily="66" charset="0"/>
              </a:rPr>
              <a:t>Ozan  üzüm  al.</a:t>
            </a:r>
          </a:p>
          <a:p>
            <a:pPr marL="0" indent="0">
              <a:buClr>
                <a:prstClr val="white"/>
              </a:buClr>
              <a:buNone/>
            </a:pPr>
            <a:r>
              <a:rPr lang="tr-TR" sz="3000" b="1" dirty="0">
                <a:solidFill>
                  <a:schemeClr val="bg1"/>
                </a:solidFill>
                <a:latin typeface="Comic Sans MS" panose="030F0702030302020204" pitchFamily="66" charset="0"/>
              </a:rPr>
              <a:t>Ozan  al.</a:t>
            </a:r>
          </a:p>
          <a:p>
            <a:pPr marL="0" lvl="0" indent="0">
              <a:buClr>
                <a:prstClr val="white"/>
              </a:buClr>
              <a:buNone/>
            </a:pPr>
            <a:r>
              <a:rPr lang="tr-TR" sz="3000" b="1" dirty="0">
                <a:solidFill>
                  <a:schemeClr val="bg1"/>
                </a:solidFill>
                <a:latin typeface="Comic Sans MS" panose="030F0702030302020204" pitchFamily="66" charset="0"/>
              </a:rPr>
              <a:t>Ozan</a:t>
            </a:r>
          </a:p>
          <a:p>
            <a:pPr marL="0" lvl="0" indent="0">
              <a:buClr>
                <a:prstClr val="white"/>
              </a:buClr>
              <a:buNone/>
            </a:pPr>
            <a:endParaRPr lang="tr-TR" dirty="0">
              <a:solidFill>
                <a:prstClr val="white"/>
              </a:solidFill>
            </a:endParaRP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2050" name="Picture 2" descr="GG adlı kullanıcının Okul öncesi panosundaki Pin | Muzlar, Meyve, Resi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4836" y="3625907"/>
            <a:ext cx="2487468" cy="2717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Kiraz Meyve Gıda Kırmızı - Pixabay'da ücretsiz vektör grafi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2232" y="526472"/>
            <a:ext cx="3004989" cy="2474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Pin on clipar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0391" y="3000893"/>
            <a:ext cx="2236506" cy="3269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7228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1812" y="367146"/>
            <a:ext cx="8534400" cy="588125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5400" b="1" dirty="0">
                <a:solidFill>
                  <a:schemeClr val="bg1"/>
                </a:solidFill>
                <a:latin typeface="Comic Sans MS" panose="030F0702030302020204" pitchFamily="66" charset="0"/>
              </a:rPr>
              <a:t>OZAN</a:t>
            </a:r>
          </a:p>
          <a:p>
            <a:pPr marL="0" indent="0">
              <a:buNone/>
            </a:pPr>
            <a:r>
              <a:rPr lang="tr-TR" sz="5400" b="1" dirty="0" err="1">
                <a:solidFill>
                  <a:schemeClr val="bg1"/>
                </a:solidFill>
                <a:latin typeface="Comic Sans MS" panose="030F0702030302020204" pitchFamily="66" charset="0"/>
              </a:rPr>
              <a:t>Zıırr</a:t>
            </a:r>
            <a:r>
              <a:rPr lang="tr-TR" sz="5400" b="1" dirty="0">
                <a:solidFill>
                  <a:schemeClr val="bg1"/>
                </a:solidFill>
                <a:latin typeface="Comic Sans MS" panose="030F0702030302020204" pitchFamily="66" charset="0"/>
              </a:rPr>
              <a:t>  zıırrr  zil  dinle.</a:t>
            </a:r>
          </a:p>
          <a:p>
            <a:pPr marL="0" indent="0">
              <a:buNone/>
            </a:pPr>
            <a:r>
              <a:rPr lang="tr-TR" sz="5400" b="1" dirty="0">
                <a:solidFill>
                  <a:schemeClr val="bg1"/>
                </a:solidFill>
                <a:latin typeface="Comic Sans MS" panose="030F0702030302020204" pitchFamily="66" charset="0"/>
              </a:rPr>
              <a:t>Zar  zor  in.</a:t>
            </a:r>
          </a:p>
          <a:p>
            <a:pPr marL="0" indent="0">
              <a:buNone/>
            </a:pPr>
            <a:r>
              <a:rPr lang="tr-TR" sz="5400" b="1" dirty="0">
                <a:solidFill>
                  <a:schemeClr val="bg1"/>
                </a:solidFill>
                <a:latin typeface="Comic Sans MS" panose="030F0702030302020204" pitchFamily="66" charset="0"/>
              </a:rPr>
              <a:t>Ez  ez  zeytin  ez.</a:t>
            </a:r>
          </a:p>
          <a:p>
            <a:pPr marL="0" indent="0">
              <a:buNone/>
            </a:pPr>
            <a:r>
              <a:rPr lang="tr-TR" sz="5400" b="1" dirty="0">
                <a:solidFill>
                  <a:schemeClr val="bg1"/>
                </a:solidFill>
                <a:latin typeface="Comic Sans MS" panose="030F0702030302020204" pitchFamily="66" charset="0"/>
              </a:rPr>
              <a:t>Az  az  ye.</a:t>
            </a:r>
          </a:p>
          <a:p>
            <a:pPr marL="0" indent="0">
              <a:buNone/>
            </a:pPr>
            <a:r>
              <a:rPr lang="tr-TR" sz="5400" b="1" dirty="0">
                <a:solidFill>
                  <a:schemeClr val="bg1"/>
                </a:solidFill>
                <a:latin typeface="Comic Sans MS" panose="030F0702030302020204" pitchFamily="66" charset="0"/>
              </a:rPr>
              <a:t>Ozan  az  ye.</a:t>
            </a:r>
          </a:p>
        </p:txBody>
      </p:sp>
      <p:pic>
        <p:nvPicPr>
          <p:cNvPr id="2050" name="Picture 2" descr="Clipart sırtında çantasıyla mutlu erkek çocuk | Yeni Slay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9611" y="852055"/>
            <a:ext cx="428625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2046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2" y="318655"/>
            <a:ext cx="8534400" cy="60267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AZRA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Azra üzüm dik.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Üzüme su dök.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Daldan tane tane üzüm al.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Tane tane üzüm yıka.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Tane tane üzüm ye.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Tatlı tatlı üzüm ye.</a:t>
            </a:r>
          </a:p>
        </p:txBody>
      </p:sp>
      <p:pic>
        <p:nvPicPr>
          <p:cNvPr id="3076" name="Picture 4" descr="Clipart gülümseyen kız çocuğu | Yeni Slay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5428" y="1952624"/>
            <a:ext cx="4248150" cy="490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Pin on clipar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1160" y="3201267"/>
            <a:ext cx="2236506" cy="3269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74548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2" y="193964"/>
            <a:ext cx="5411788" cy="63038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ÖZLEM</a:t>
            </a:r>
          </a:p>
          <a:p>
            <a:pPr marL="0" indent="0">
              <a:buNone/>
            </a:pPr>
            <a:r>
              <a:rPr lang="tr-TR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Özlem tuz al.</a:t>
            </a:r>
          </a:p>
          <a:p>
            <a:pPr marL="0" indent="0">
              <a:buNone/>
            </a:pPr>
            <a:r>
              <a:rPr lang="tr-TR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Zeytine tuz atma.</a:t>
            </a:r>
          </a:p>
          <a:p>
            <a:pPr marL="0" indent="0">
              <a:buNone/>
            </a:pPr>
            <a:r>
              <a:rPr lang="tr-TR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Özlem muz al.</a:t>
            </a:r>
          </a:p>
          <a:p>
            <a:pPr marL="0" indent="0">
              <a:buNone/>
            </a:pPr>
            <a:r>
              <a:rPr lang="tr-TR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Muzu böl böl ye.</a:t>
            </a:r>
          </a:p>
          <a:p>
            <a:pPr marL="0" indent="0">
              <a:buNone/>
            </a:pPr>
            <a:r>
              <a:rPr lang="tr-TR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Özlem kaz al.</a:t>
            </a:r>
          </a:p>
          <a:p>
            <a:pPr marL="0" indent="0">
              <a:buNone/>
            </a:pPr>
            <a:r>
              <a:rPr lang="tr-TR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Kaza yem at.</a:t>
            </a:r>
          </a:p>
          <a:p>
            <a:pPr marL="0" indent="0">
              <a:buNone/>
            </a:pPr>
            <a:r>
              <a:rPr lang="tr-TR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Özlem üzüm al.</a:t>
            </a:r>
          </a:p>
          <a:p>
            <a:pPr marL="0" indent="0">
              <a:buNone/>
            </a:pPr>
            <a:r>
              <a:rPr lang="tr-TR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Üzümü yıka, ye.</a:t>
            </a:r>
          </a:p>
        </p:txBody>
      </p:sp>
      <p:pic>
        <p:nvPicPr>
          <p:cNvPr id="4098" name="Picture 2" descr="Clipart Kız Çocuk | Yeni Slay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3939" y="488373"/>
            <a:ext cx="428625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GG adlı kullanıcının Okul öncesi panosundaki Pin | Muzlar, Meyve, Resi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7096" y="3754582"/>
            <a:ext cx="655390" cy="716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Pin on clipar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445613">
            <a:off x="7029207" y="3720416"/>
            <a:ext cx="531290" cy="776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74038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2" y="221673"/>
            <a:ext cx="5481061" cy="6289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ZİYA</a:t>
            </a:r>
          </a:p>
          <a:p>
            <a:pPr marL="0" indent="0">
              <a:buNone/>
            </a:pPr>
            <a:r>
              <a:rPr lang="tr-TR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Ziya  saat  dokuz  oldu.</a:t>
            </a:r>
          </a:p>
          <a:p>
            <a:pPr marL="0" indent="0">
              <a:buNone/>
            </a:pPr>
            <a:r>
              <a:rPr lang="tr-TR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Biraz  uyu.</a:t>
            </a:r>
          </a:p>
          <a:p>
            <a:pPr marL="0" indent="0">
              <a:buNone/>
            </a:pPr>
            <a:r>
              <a:rPr lang="tr-TR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Ziya  saat yedi oldu.</a:t>
            </a:r>
          </a:p>
          <a:p>
            <a:pPr marL="0" indent="0">
              <a:buNone/>
            </a:pPr>
            <a:r>
              <a:rPr lang="tr-TR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Artık kalk.</a:t>
            </a:r>
          </a:p>
          <a:p>
            <a:pPr marL="0" indent="0">
              <a:buNone/>
            </a:pPr>
            <a:r>
              <a:rPr lang="tr-TR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Ziya  saat  on oldu.</a:t>
            </a:r>
          </a:p>
          <a:p>
            <a:pPr marL="0" indent="0">
              <a:buNone/>
            </a:pPr>
            <a:r>
              <a:rPr lang="tr-TR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Az az yemek  ye.</a:t>
            </a:r>
          </a:p>
          <a:p>
            <a:pPr marL="0" indent="0">
              <a:buNone/>
            </a:pPr>
            <a:r>
              <a:rPr lang="tr-TR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Ziya  saat  on iki oldu.</a:t>
            </a:r>
          </a:p>
          <a:p>
            <a:pPr marL="0" indent="0">
              <a:buNone/>
            </a:pPr>
            <a:r>
              <a:rPr lang="tr-TR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Biraz  oku.</a:t>
            </a:r>
          </a:p>
        </p:txBody>
      </p:sp>
      <p:pic>
        <p:nvPicPr>
          <p:cNvPr id="5122" name="Picture 2" descr="time-clipart-time-clipart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9849" y="1261268"/>
            <a:ext cx="4479544" cy="4210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1954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59521" y="207819"/>
            <a:ext cx="5162406" cy="62206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200" b="1" u="sng" dirty="0">
                <a:solidFill>
                  <a:schemeClr val="bg1"/>
                </a:solidFill>
                <a:latin typeface="Comic Sans MS" panose="030F0702030302020204" pitchFamily="66" charset="0"/>
              </a:rPr>
              <a:t>SEDA</a:t>
            </a:r>
          </a:p>
          <a:p>
            <a:pPr marL="0" indent="0">
              <a:buNone/>
            </a:pPr>
            <a:r>
              <a:rPr lang="tr-TR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Seda  az  az  su  dök.</a:t>
            </a:r>
          </a:p>
          <a:p>
            <a:pPr marL="0" indent="0">
              <a:buNone/>
            </a:pPr>
            <a:r>
              <a:rPr lang="tr-TR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Bol  bol  sil.</a:t>
            </a:r>
          </a:p>
          <a:p>
            <a:pPr marL="0" indent="0">
              <a:buNone/>
            </a:pPr>
            <a:r>
              <a:rPr lang="tr-TR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Yaz  yaz , oku.</a:t>
            </a:r>
          </a:p>
          <a:p>
            <a:pPr marL="0" indent="0">
              <a:buNone/>
            </a:pPr>
            <a:r>
              <a:rPr lang="tr-TR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Boz  boz , diz.</a:t>
            </a:r>
          </a:p>
          <a:p>
            <a:pPr marL="0" indent="0">
              <a:buNone/>
            </a:pPr>
            <a:r>
              <a:rPr lang="tr-TR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Diz  diz , boz.</a:t>
            </a:r>
          </a:p>
          <a:p>
            <a:pPr marL="0" indent="0">
              <a:buNone/>
            </a:pPr>
            <a:r>
              <a:rPr lang="tr-TR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Kaz  kaz  lale dik.</a:t>
            </a:r>
          </a:p>
          <a:p>
            <a:pPr marL="0" indent="0">
              <a:buNone/>
            </a:pPr>
            <a:r>
              <a:rPr lang="tr-TR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Yüz  yüz , dinlen.</a:t>
            </a:r>
          </a:p>
          <a:p>
            <a:pPr marL="0" indent="0">
              <a:buNone/>
            </a:pPr>
            <a:r>
              <a:rPr lang="tr-TR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Ez  ez  zeytin  ye.</a:t>
            </a:r>
          </a:p>
        </p:txBody>
      </p:sp>
      <p:pic>
        <p:nvPicPr>
          <p:cNvPr id="6146" name="Picture 2" descr="Multiracial children build tower with blocks kids Vector Imag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00" r="8025" b="11043"/>
          <a:stretch/>
        </p:blipFill>
        <p:spPr bwMode="auto">
          <a:xfrm>
            <a:off x="5438187" y="983673"/>
            <a:ext cx="3940522" cy="5153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84901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56503" y="256309"/>
            <a:ext cx="6630988" cy="60336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b="1" u="sng" dirty="0">
                <a:solidFill>
                  <a:schemeClr val="bg1"/>
                </a:solidFill>
                <a:latin typeface="Comic Sans MS" panose="030F0702030302020204" pitchFamily="66" charset="0"/>
              </a:rPr>
              <a:t>KİRAZ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Bal  kiraz,  tatlı  kiraz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Dalda  durur  kiraz.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Bol  bol  su  dök.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Azar  azar  sök.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Al  kiraz,  bal  kiraz.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Bol  bol  ye  kiraz.</a:t>
            </a:r>
          </a:p>
        </p:txBody>
      </p:sp>
      <p:pic>
        <p:nvPicPr>
          <p:cNvPr id="7170" name="Picture 2" descr="kiraz bedava vektör | Şimdi indir!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9903" y="256310"/>
            <a:ext cx="6217220" cy="5351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65088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76394" y="436418"/>
            <a:ext cx="5453351" cy="58258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b="1" dirty="0">
                <a:solidFill>
                  <a:schemeClr val="bg1"/>
                </a:solidFill>
                <a:latin typeface="Comic Sans MS" panose="030F0702030302020204" pitchFamily="66" charset="0"/>
              </a:rPr>
              <a:t>KUZU</a:t>
            </a:r>
          </a:p>
          <a:p>
            <a:pPr marL="0" indent="0">
              <a:buNone/>
            </a:pPr>
            <a:r>
              <a:rPr lang="tr-TR" sz="3600" b="1" dirty="0">
                <a:solidFill>
                  <a:schemeClr val="bg1"/>
                </a:solidFill>
                <a:latin typeface="Comic Sans MS" panose="030F0702030302020204" pitchFamily="66" charset="0"/>
              </a:rPr>
              <a:t>Beyaz  kuzu ,</a:t>
            </a:r>
          </a:p>
          <a:p>
            <a:pPr marL="0" indent="0">
              <a:buNone/>
            </a:pPr>
            <a:r>
              <a:rPr lang="tr-TR" sz="3600" b="1" dirty="0">
                <a:solidFill>
                  <a:schemeClr val="bg1"/>
                </a:solidFill>
                <a:latin typeface="Comic Sans MS" panose="030F0702030302020204" pitchFamily="66" charset="0"/>
              </a:rPr>
              <a:t>Tatlı  kuzu,</a:t>
            </a:r>
          </a:p>
          <a:p>
            <a:pPr marL="0" indent="0">
              <a:buNone/>
            </a:pPr>
            <a:r>
              <a:rPr lang="tr-TR" sz="3600" b="1" dirty="0">
                <a:solidFill>
                  <a:schemeClr val="bg1"/>
                </a:solidFill>
                <a:latin typeface="Comic Sans MS" panose="030F0702030302020204" pitchFamily="66" charset="0"/>
              </a:rPr>
              <a:t>Ot  yer.</a:t>
            </a:r>
          </a:p>
          <a:p>
            <a:pPr marL="0" indent="0">
              <a:buNone/>
            </a:pPr>
            <a:r>
              <a:rPr lang="tr-TR" sz="3600" b="1" dirty="0">
                <a:solidFill>
                  <a:schemeClr val="bg1"/>
                </a:solidFill>
                <a:latin typeface="Comic Sans MS" panose="030F0702030302020204" pitchFamily="66" charset="0"/>
              </a:rPr>
              <a:t>Su  içer.</a:t>
            </a:r>
          </a:p>
          <a:p>
            <a:pPr marL="0" indent="0">
              <a:buNone/>
            </a:pPr>
            <a:r>
              <a:rPr lang="tr-TR" sz="3600" b="1" dirty="0">
                <a:solidFill>
                  <a:schemeClr val="bg1"/>
                </a:solidFill>
                <a:latin typeface="Comic Sans MS" panose="030F0702030302020204" pitchFamily="66" charset="0"/>
              </a:rPr>
              <a:t>Otlakta  yatar,  uyur.</a:t>
            </a:r>
          </a:p>
          <a:p>
            <a:pPr marL="0" indent="0">
              <a:buNone/>
            </a:pPr>
            <a:r>
              <a:rPr lang="tr-TR" sz="3600" b="1" dirty="0">
                <a:solidFill>
                  <a:schemeClr val="bg1"/>
                </a:solidFill>
                <a:latin typeface="Comic Sans MS" panose="030F0702030302020204" pitchFamily="66" charset="0"/>
              </a:rPr>
              <a:t>Tüyleri beyaz kuzu.</a:t>
            </a:r>
          </a:p>
          <a:p>
            <a:pPr marL="0" indent="0">
              <a:buNone/>
            </a:pPr>
            <a:r>
              <a:rPr lang="tr-TR" sz="3600" b="1" dirty="0">
                <a:solidFill>
                  <a:schemeClr val="bg1"/>
                </a:solidFill>
                <a:latin typeface="Comic Sans MS" panose="030F0702030302020204" pitchFamily="66" charset="0"/>
              </a:rPr>
              <a:t>Burnu minik kuzu.</a:t>
            </a:r>
          </a:p>
        </p:txBody>
      </p:sp>
      <p:pic>
        <p:nvPicPr>
          <p:cNvPr id="8194" name="Picture 2" descr="animal,cartoon,cute,drawing,ewe,fun,isolated,jumbuck,lamb,mammal,mutton,sheep,white,wool,sheep  day,clouds,adha al eid,a… | Sheep vector, Cartoon clip art, Cute lam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5502" y="564571"/>
            <a:ext cx="6096000" cy="609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18480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16345" y="353290"/>
            <a:ext cx="5259388" cy="583969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3000" b="1" dirty="0">
                <a:solidFill>
                  <a:schemeClr val="bg1"/>
                </a:solidFill>
                <a:latin typeface="Comic Sans MS" panose="030F0702030302020204" pitchFamily="66" charset="0"/>
              </a:rPr>
              <a:t>DOSTLAR</a:t>
            </a:r>
          </a:p>
          <a:p>
            <a:pPr marL="0" indent="0">
              <a:buNone/>
            </a:pPr>
            <a:r>
              <a:rPr lang="tr-TR" sz="3000" b="1" dirty="0">
                <a:solidFill>
                  <a:schemeClr val="bg1"/>
                </a:solidFill>
                <a:latin typeface="Comic Sans MS" panose="030F0702030302020204" pitchFamily="66" charset="0"/>
              </a:rPr>
              <a:t>Boz  ayı  balık ister.</a:t>
            </a:r>
          </a:p>
          <a:p>
            <a:pPr marL="0" indent="0">
              <a:buNone/>
            </a:pPr>
            <a:r>
              <a:rPr lang="tr-TR" sz="3000" b="1" dirty="0">
                <a:solidFill>
                  <a:srgbClr val="FFFF00"/>
                </a:solidFill>
                <a:latin typeface="Comic Sans MS" panose="030F0702030302020204" pitchFamily="66" charset="0"/>
              </a:rPr>
              <a:t>Kedi  süt  ister .</a:t>
            </a:r>
          </a:p>
          <a:p>
            <a:pPr marL="0" indent="0">
              <a:buNone/>
            </a:pPr>
            <a:r>
              <a:rPr lang="tr-TR" sz="3000" b="1" dirty="0">
                <a:solidFill>
                  <a:schemeClr val="bg1"/>
                </a:solidFill>
                <a:latin typeface="Comic Sans MS" panose="030F0702030302020204" pitchFamily="66" charset="0"/>
              </a:rPr>
              <a:t>Kuzu  ot  yer.</a:t>
            </a:r>
          </a:p>
          <a:p>
            <a:pPr marL="0" indent="0">
              <a:buNone/>
            </a:pPr>
            <a:r>
              <a:rPr lang="tr-TR" sz="3000" b="1" dirty="0">
                <a:solidFill>
                  <a:srgbClr val="FFFF00"/>
                </a:solidFill>
                <a:latin typeface="Comic Sans MS" panose="030F0702030302020204" pitchFamily="66" charset="0"/>
              </a:rPr>
              <a:t>Zebra  su  ister.</a:t>
            </a:r>
          </a:p>
          <a:p>
            <a:pPr marL="0" indent="0">
              <a:buNone/>
            </a:pPr>
            <a:r>
              <a:rPr lang="tr-TR" sz="3000" b="1" dirty="0">
                <a:solidFill>
                  <a:schemeClr val="bg1"/>
                </a:solidFill>
                <a:latin typeface="Comic Sans MS" panose="030F0702030302020204" pitchFamily="66" charset="0"/>
              </a:rPr>
              <a:t>Kazlar ses dinler.</a:t>
            </a:r>
          </a:p>
          <a:p>
            <a:pPr marL="0" indent="0">
              <a:buNone/>
            </a:pPr>
            <a:r>
              <a:rPr lang="tr-TR" sz="3000" b="1" dirty="0">
                <a:solidFill>
                  <a:srgbClr val="FFFF00"/>
                </a:solidFill>
                <a:latin typeface="Comic Sans MS" panose="030F0702030302020204" pitchFamily="66" charset="0"/>
              </a:rPr>
              <a:t>Arılar bitki özü emer.</a:t>
            </a:r>
          </a:p>
          <a:p>
            <a:pPr marL="0" indent="0">
              <a:buNone/>
            </a:pPr>
            <a:r>
              <a:rPr lang="tr-TR" sz="3000" b="1" dirty="0">
                <a:solidFill>
                  <a:schemeClr val="bg1"/>
                </a:solidFill>
                <a:latin typeface="Comic Sans MS" panose="030F0702030302020204" pitchFamily="66" charset="0"/>
              </a:rPr>
              <a:t>Ördek yem ister.</a:t>
            </a:r>
          </a:p>
          <a:p>
            <a:pPr marL="0" indent="0">
              <a:buNone/>
            </a:pPr>
            <a:r>
              <a:rPr lang="tr-TR" sz="3000" b="1" dirty="0">
                <a:solidFill>
                  <a:srgbClr val="FFFF00"/>
                </a:solidFill>
                <a:latin typeface="Comic Sans MS" panose="030F0702030302020204" pitchFamily="66" charset="0"/>
              </a:rPr>
              <a:t>Balık suda yüzer.</a:t>
            </a:r>
          </a:p>
          <a:p>
            <a:pPr marL="0" indent="0">
              <a:buNone/>
            </a:pPr>
            <a:r>
              <a:rPr lang="tr-TR" sz="3000" b="1" dirty="0">
                <a:solidFill>
                  <a:schemeClr val="bg1"/>
                </a:solidFill>
                <a:latin typeface="Comic Sans MS" panose="030F0702030302020204" pitchFamily="66" charset="0"/>
              </a:rPr>
              <a:t>At  düz  yol ister.</a:t>
            </a:r>
          </a:p>
        </p:txBody>
      </p:sp>
      <p:pic>
        <p:nvPicPr>
          <p:cNvPr id="9218" name="Picture 2" descr="Clipart gülen ayı | Yeni Slay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5733" y="159904"/>
            <a:ext cx="2970945" cy="3113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Zebra clipart. Free download transparent .PNG | Creazill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1593" y="3610334"/>
            <a:ext cx="3428164" cy="2245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Pin by Sevgi Sağlam on Character | Clip art, Fabric painting, Cartoon bird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3382" y="718709"/>
            <a:ext cx="1838902" cy="2732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2. Sınıf Bilsem'e Hazırlık Online Deneme Sınavı | | Clip art, Hayvanlar,  Arı sana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646678" y="3361963"/>
            <a:ext cx="2180792" cy="3034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0120228"/>
      </p:ext>
    </p:extLst>
  </p:cSld>
  <p:clrMapOvr>
    <a:masterClrMapping/>
  </p:clrMapOvr>
</p:sld>
</file>

<file path=ppt/theme/theme1.xml><?xml version="1.0" encoding="utf-8"?>
<a:theme xmlns:a="http://schemas.openxmlformats.org/drawingml/2006/main" name="Dilim">
  <a:themeElements>
    <a:clrScheme name="Dilim">
      <a:dk1>
        <a:sysClr val="windowText" lastClr="000000"/>
      </a:dk1>
      <a:lt1>
        <a:sysClr val="window" lastClr="FFFFFF"/>
      </a:lt1>
      <a:dk2>
        <a:srgbClr val="AD2E03"/>
      </a:dk2>
      <a:lt2>
        <a:srgbClr val="D75626"/>
      </a:lt2>
      <a:accent1>
        <a:srgbClr val="760603"/>
      </a:accent1>
      <a:accent2>
        <a:srgbClr val="FA9C1F"/>
      </a:accent2>
      <a:accent3>
        <a:srgbClr val="D9BB55"/>
      </a:accent3>
      <a:accent4>
        <a:srgbClr val="829551"/>
      </a:accent4>
      <a:accent5>
        <a:srgbClr val="58A28B"/>
      </a:accent5>
      <a:accent6>
        <a:srgbClr val="426480"/>
      </a:accent6>
      <a:hlink>
        <a:srgbClr val="460402"/>
      </a:hlink>
      <a:folHlink>
        <a:srgbClr val="991111"/>
      </a:folHlink>
    </a:clrScheme>
    <a:fontScheme name="Dilim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lim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4000"/>
                <a:hueMod val="22000"/>
                <a:satMod val="220000"/>
                <a:lumMod val="6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2000"/>
                <a:hueMod val="22000"/>
                <a:satMod val="220000"/>
                <a:lumMod val="6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2903AAAE-3EA5-424A-B142-CC51DC1F897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103</TotalTime>
  <Words>355</Words>
  <PresentationFormat>Geniş ekran</PresentationFormat>
  <Paragraphs>88</Paragraphs>
  <Slides>11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5" baseType="lpstr">
      <vt:lpstr>Century Gothic</vt:lpstr>
      <vt:lpstr>Comic Sans MS</vt:lpstr>
      <vt:lpstr>Wingdings 3</vt:lpstr>
      <vt:lpstr>Dilim</vt:lpstr>
      <vt:lpstr>Zzz okuma metinleri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2021-01-04T19:47:24Z</dcterms:created>
  <dcterms:modified xsi:type="dcterms:W3CDTF">2021-01-06T10:23:36Z</dcterms:modified>
  <cp:category>https://www.sorubak.com</cp:category>
</cp:coreProperties>
</file>