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B2F55-1634-44D6-8EED-695F6C6BBE2D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A296C-BC74-4DC0-899E-706CFCC2FC80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12749-9498-408C-899D-EB51DEB0D57D}" type="slidenum">
              <a:rPr lang="tr-TR" smtClean="0"/>
              <a:pPr/>
              <a:t>1</a:t>
            </a:fld>
            <a:endParaRPr lang="tr-TR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626F2-97C7-46CB-B540-8255B2A0FD9B}" type="slidenum">
              <a:rPr lang="tr-TR" smtClean="0"/>
              <a:pPr/>
              <a:t>4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C9BC9F-77DE-4715-AA29-3CE69D542308}" type="datetimeFigureOut">
              <a:rPr lang="tr-TR" smtClean="0"/>
              <a:pPr/>
              <a:t>16.01.2021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C04905-A7BE-4104-AA70-994C081D704A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42844" y="214290"/>
            <a:ext cx="87154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20000" b="1" dirty="0">
                <a:solidFill>
                  <a:srgbClr val="FF0000"/>
                </a:solidFill>
                <a:latin typeface="EGITIMHANE dik temel" pitchFamily="2" charset="0"/>
              </a:rPr>
              <a:t>V </a:t>
            </a:r>
            <a:r>
              <a:rPr lang="tr-TR" sz="20000" b="1" dirty="0" err="1">
                <a:solidFill>
                  <a:srgbClr val="00B0F0"/>
                </a:solidFill>
                <a:latin typeface="EGITIMHANE dik temel" pitchFamily="2" charset="0"/>
              </a:rPr>
              <a:t>v</a:t>
            </a:r>
            <a:r>
              <a:rPr lang="tr-TR" sz="20000" b="1" dirty="0">
                <a:solidFill>
                  <a:srgbClr val="FF0000"/>
                </a:solidFill>
                <a:latin typeface="EGITIMHANE dik temel" pitchFamily="2" charset="0"/>
              </a:rPr>
              <a:t>      </a:t>
            </a:r>
            <a:endParaRPr lang="tr-TR" sz="20000" b="1" dirty="0">
              <a:solidFill>
                <a:srgbClr val="00B0F0"/>
              </a:solidFill>
              <a:latin typeface="EGITIMHANE dik temel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00034" y="3429000"/>
            <a:ext cx="842968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>
                <a:solidFill>
                  <a:srgbClr val="00B0F0"/>
                </a:solidFill>
                <a:latin typeface="EGITIMHANE dik temel" pitchFamily="2" charset="0"/>
              </a:rPr>
              <a:t>    </a:t>
            </a:r>
            <a:endParaRPr lang="tr-TR" sz="20000" b="1" dirty="0">
              <a:solidFill>
                <a:srgbClr val="00B0F0"/>
              </a:solidFill>
              <a:latin typeface="EGITIMHANE dik temel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0" y="56435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54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>
                <a:solidFill>
                  <a:srgbClr val="00B0F0"/>
                </a:solidFill>
                <a:latin typeface="EGITIMHANE dik temel" pitchFamily="2" charset="0"/>
              </a:rPr>
              <a:t>aliz</a:t>
            </a:r>
            <a:r>
              <a:rPr lang="tr-TR" sz="5400" b="1" dirty="0">
                <a:solidFill>
                  <a:srgbClr val="FF0000"/>
                </a:solidFill>
                <a:latin typeface="EGITIMHANE dik temel" pitchFamily="2" charset="0"/>
              </a:rPr>
              <a:t>     v</a:t>
            </a:r>
            <a:r>
              <a:rPr lang="tr-TR" sz="5400" b="1" dirty="0">
                <a:solidFill>
                  <a:srgbClr val="00B0F0"/>
                </a:solidFill>
                <a:latin typeface="EGITIMHANE dik temel" pitchFamily="2" charset="0"/>
              </a:rPr>
              <a:t>azo    </a:t>
            </a:r>
            <a:r>
              <a:rPr lang="tr-TR" sz="54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>
                <a:solidFill>
                  <a:srgbClr val="00B0F0"/>
                </a:solidFill>
                <a:latin typeface="EGITIMHANE dik temel" pitchFamily="2" charset="0"/>
              </a:rPr>
              <a:t>ida     de</a:t>
            </a:r>
            <a:r>
              <a:rPr lang="tr-TR" sz="54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5400" b="1" dirty="0">
                <a:solidFill>
                  <a:srgbClr val="00B0F0"/>
                </a:solidFill>
                <a:latin typeface="EGITIMHANE dik temel" pitchFamily="2" charset="0"/>
              </a:rPr>
              <a:t>e</a:t>
            </a:r>
            <a:endParaRPr lang="tr-TR" sz="54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pic>
        <p:nvPicPr>
          <p:cNvPr id="1026" name="Picture 2" descr="C:\Users\Sony\Desktop\Küçük resimler\vali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2143125" cy="2143125"/>
          </a:xfrm>
          <a:prstGeom prst="rect">
            <a:avLst/>
          </a:prstGeom>
          <a:noFill/>
        </p:spPr>
      </p:pic>
      <p:pic>
        <p:nvPicPr>
          <p:cNvPr id="1027" name="Picture 3" descr="C:\Users\Sony\Desktop\Küçük resimler\vaz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3000372"/>
            <a:ext cx="1743075" cy="2357454"/>
          </a:xfrm>
          <a:prstGeom prst="rect">
            <a:avLst/>
          </a:prstGeom>
          <a:noFill/>
        </p:spPr>
      </p:pic>
      <p:pic>
        <p:nvPicPr>
          <p:cNvPr id="1028" name="Picture 4" descr="C:\Users\Sony\Desktop\Küçük resimler\vid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2143125" cy="1857388"/>
          </a:xfrm>
          <a:prstGeom prst="rect">
            <a:avLst/>
          </a:prstGeom>
          <a:noFill/>
        </p:spPr>
      </p:pic>
      <p:pic>
        <p:nvPicPr>
          <p:cNvPr id="1029" name="Picture 5" descr="C:\Users\Sony\Desktop\Küçük resimler\dev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500438"/>
            <a:ext cx="2447925" cy="1866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0" y="3929066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endParaRPr lang="tr-TR" sz="20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0"/>
            <a:ext cx="9144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</a:p>
          <a:p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 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a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	    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a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vah</a:t>
            </a:r>
            <a:r>
              <a:rPr lang="tr-TR" sz="4800" b="1" dirty="0">
                <a:latin typeface="EGITIMHANE dik temel" pitchFamily="2" charset="0"/>
              </a:rPr>
              <a:t>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 ey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vah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e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  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e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 ver         </a:t>
            </a:r>
            <a:r>
              <a:rPr lang="tr-TR" sz="4800" b="1" dirty="0">
                <a:solidFill>
                  <a:srgbClr val="AB057C"/>
                </a:solidFill>
                <a:latin typeface="EGITIMHANE dik temel" pitchFamily="2" charset="0"/>
              </a:rPr>
              <a:t>se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ver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 ı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     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ı        </a:t>
            </a:r>
            <a:r>
              <a:rPr lang="tr-TR" sz="4800" b="1" dirty="0">
                <a:solidFill>
                  <a:srgbClr val="FFC000"/>
                </a:solidFill>
                <a:latin typeface="EGITIMHANE dik temel" pitchFamily="2" charset="0"/>
              </a:rPr>
              <a:t>vıc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        </a:t>
            </a:r>
            <a:r>
              <a:rPr lang="tr-TR" sz="4800" b="1" dirty="0">
                <a:solidFill>
                  <a:srgbClr val="FFC000"/>
                </a:solidFill>
                <a:latin typeface="EGITIMHANE dik temel" pitchFamily="2" charset="0"/>
              </a:rPr>
              <a:t>vı</a:t>
            </a:r>
            <a:r>
              <a:rPr lang="tr-TR" sz="4800" b="1" dirty="0">
                <a:solidFill>
                  <a:srgbClr val="0070C0"/>
                </a:solidFill>
                <a:latin typeface="EGITIMHANE dik temel" pitchFamily="2" charset="0"/>
              </a:rPr>
              <a:t>cık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</a:t>
            </a:r>
            <a:endParaRPr lang="tr-TR" sz="4800" b="1" dirty="0">
              <a:solidFill>
                <a:srgbClr val="FF0000"/>
              </a:solidFill>
              <a:latin typeface="EGITIMHANE dik temel" pitchFamily="2" charset="0"/>
            </a:endParaRP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 i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 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i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 vip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   se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vip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o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  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o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 kov          kov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du</a:t>
            </a:r>
          </a:p>
          <a:p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ö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     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ö       söv         söv</a:t>
            </a:r>
            <a:r>
              <a:rPr lang="tr-TR" sz="4800" b="1" dirty="0">
                <a:solidFill>
                  <a:srgbClr val="FFC000"/>
                </a:solidFill>
                <a:latin typeface="EGITIMHANE dik temel" pitchFamily="2" charset="0"/>
              </a:rPr>
              <a:t>me</a:t>
            </a:r>
          </a:p>
          <a:p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u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>
                <a:solidFill>
                  <a:srgbClr val="00B050"/>
                </a:solidFill>
                <a:latin typeface="EGITIMHANE dik temel" pitchFamily="2" charset="0"/>
              </a:rPr>
              <a:t>        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u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	     </a:t>
            </a:r>
            <a:r>
              <a:rPr lang="tr-TR" sz="4800" b="1" dirty="0">
                <a:solidFill>
                  <a:srgbClr val="7030A0"/>
                </a:solidFill>
                <a:latin typeface="EGITIMHANE dik temel" pitchFamily="2" charset="0"/>
              </a:rPr>
              <a:t>vuz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         ha</a:t>
            </a:r>
            <a:r>
              <a:rPr lang="tr-TR" sz="4800" b="1" dirty="0">
                <a:solidFill>
                  <a:srgbClr val="7030A0"/>
                </a:solidFill>
                <a:latin typeface="EGITIMHANE dik temel" pitchFamily="2" charset="0"/>
              </a:rPr>
              <a:t>vuz  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  ü</a:t>
            </a:r>
            <a:r>
              <a:rPr lang="tr-TR" sz="4800" b="1" dirty="0">
                <a:solidFill>
                  <a:srgbClr val="FF0000"/>
                </a:solidFill>
                <a:latin typeface="EGITIMHANE dik temel" pitchFamily="2" charset="0"/>
              </a:rPr>
              <a:t>v        v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ü	     küv          </a:t>
            </a:r>
            <a:r>
              <a:rPr lang="tr-TR" sz="4800" b="1" dirty="0">
                <a:solidFill>
                  <a:srgbClr val="FFC000"/>
                </a:solidFill>
                <a:latin typeface="EGITIMHANE dik temel" pitchFamily="2" charset="0"/>
              </a:rPr>
              <a:t>kü</a:t>
            </a:r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vet</a:t>
            </a:r>
          </a:p>
          <a:p>
            <a:r>
              <a:rPr lang="tr-TR" sz="4800" b="1" dirty="0">
                <a:solidFill>
                  <a:srgbClr val="00B0F0"/>
                </a:solidFill>
                <a:latin typeface="EGITIMHANE dik temel" pitchFamily="2" charset="0"/>
              </a:rPr>
              <a:t>				</a:t>
            </a:r>
            <a:endParaRPr lang="tr-TR" sz="48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42910" y="928670"/>
            <a:ext cx="77153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b="1" dirty="0">
                <a:solidFill>
                  <a:srgbClr val="00B0F0"/>
                </a:solidFill>
                <a:latin typeface="EGITIMHANE dik temel" pitchFamily="2" charset="0"/>
              </a:rPr>
              <a:t>  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642910" y="3929066"/>
            <a:ext cx="78581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>
                <a:solidFill>
                  <a:srgbClr val="FF0000"/>
                </a:solidFill>
                <a:latin typeface="EGITIMHANE dik temel" pitchFamily="2" charset="0"/>
              </a:rPr>
              <a:t>   </a:t>
            </a:r>
            <a:endParaRPr lang="tr-TR" sz="20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0" y="0"/>
            <a:ext cx="9144000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Ve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  ce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vap        ce</a:t>
            </a:r>
            <a:r>
              <a:rPr lang="tr-TR" sz="6000" b="1" dirty="0">
                <a:solidFill>
                  <a:srgbClr val="C00000"/>
                </a:solidFill>
                <a:latin typeface="EGITIMHANE dik temel" pitchFamily="2" charset="0"/>
              </a:rPr>
              <a:t>viz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Vil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dan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ma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vi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   </a:t>
            </a:r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cez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ve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Ve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ci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hi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	  vü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cut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  civ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civ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hit 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bak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la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 viş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ne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rol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va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kit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     ev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li</a:t>
            </a:r>
            <a:endParaRPr lang="tr-TR" sz="6000" b="1" dirty="0">
              <a:solidFill>
                <a:srgbClr val="FFC000"/>
              </a:solidFill>
              <a:latin typeface="EGITIMHANE dik temel" pitchFamily="2" charset="0"/>
            </a:endParaRPr>
          </a:p>
          <a:p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tan</a:t>
            </a:r>
            <a:r>
              <a:rPr lang="tr-TR" sz="6000" b="1" dirty="0"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  va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gon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        sev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gi</a:t>
            </a:r>
            <a:endParaRPr lang="tr-TR" sz="6000" b="1" dirty="0">
              <a:solidFill>
                <a:srgbClr val="7030A0"/>
              </a:solidFill>
              <a:latin typeface="EGITIMHANE dik temel" pitchFamily="2" charset="0"/>
            </a:endParaRP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Hav</a:t>
            </a:r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    va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           ka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vak </a:t>
            </a:r>
          </a:p>
          <a:p>
            <a:endParaRPr lang="tr-TR" sz="5400" b="1" dirty="0">
              <a:solidFill>
                <a:srgbClr val="002060"/>
              </a:solidFill>
              <a:latin typeface="EGITIMHANE dik temel" pitchFamily="2" charset="0"/>
            </a:endParaRPr>
          </a:p>
          <a:p>
            <a:endParaRPr lang="tr-TR" sz="7200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8800" b="1" dirty="0">
              <a:latin typeface="EGITIMHANE dik temel" pitchFamily="2" charset="0"/>
            </a:endParaRPr>
          </a:p>
          <a:p>
            <a:endParaRPr lang="tr-TR" sz="6000" dirty="0">
              <a:latin typeface="EGITIMHANE dik temel" pitchFamily="2" charset="0"/>
            </a:endParaRPr>
          </a:p>
          <a:p>
            <a:endParaRPr lang="tr-TR" sz="6000" dirty="0">
              <a:latin typeface="EGITIMHANE dik temel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Ve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li, hav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lu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 i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le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el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le</a:t>
            </a:r>
            <a:r>
              <a:rPr lang="tr-TR" sz="6000" b="1" dirty="0">
                <a:latin typeface="EGITIMHANE dik temel" pitchFamily="2" charset="0"/>
              </a:rPr>
              <a:t>ri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ni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 ku</a:t>
            </a:r>
            <a:r>
              <a:rPr lang="tr-TR" sz="6000" b="1" dirty="0">
                <a:latin typeface="EGITIMHANE dik temel" pitchFamily="2" charset="0"/>
              </a:rPr>
              <a:t>rut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tu. 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rol   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zi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ni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   ha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zır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la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dı.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Viş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ne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ler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   çok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  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lez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zet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latin typeface="EGITIMHANE dik temel" pitchFamily="2" charset="0"/>
              </a:rPr>
              <a:t>dir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.      </a:t>
            </a:r>
          </a:p>
          <a:p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li</a:t>
            </a:r>
            <a:r>
              <a:rPr lang="tr-TR" sz="6000" b="1" dirty="0">
                <a:latin typeface="EGITIMHANE dik temel" pitchFamily="2" charset="0"/>
              </a:rPr>
              <a:t>  bu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gün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il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çe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mi</a:t>
            </a:r>
            <a:r>
              <a:rPr lang="tr-TR" sz="6000" b="1" dirty="0">
                <a:latin typeface="EGITIMHANE dik temel" pitchFamily="2" charset="0"/>
              </a:rPr>
              <a:t>ze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ge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le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cek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.</a:t>
            </a:r>
            <a:endParaRPr lang="tr-TR" sz="6000" b="1" dirty="0">
              <a:latin typeface="EGITIMHANE dik temel" pitchFamily="2" charset="0"/>
            </a:endParaRPr>
          </a:p>
          <a:p>
            <a:r>
              <a:rPr lang="tr-TR" sz="6000" b="1" dirty="0"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00B0F0"/>
                </a:solidFill>
                <a:latin typeface="EGITIMHANE dik temel" pitchFamily="2" charset="0"/>
              </a:rPr>
              <a:t>hap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ta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vuk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ız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ga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ra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 se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ver. </a:t>
            </a:r>
            <a:endParaRPr lang="tr-TR" sz="6000" b="1" dirty="0">
              <a:solidFill>
                <a:srgbClr val="FF0000"/>
              </a:solidFill>
              <a:latin typeface="EGITIMHANE dik temel" pitchFamily="2" charset="0"/>
            </a:endParaRP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Vak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vak 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ör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dek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 göl</a:t>
            </a:r>
            <a:r>
              <a:rPr lang="tr-TR" sz="6000" b="1" dirty="0">
                <a:solidFill>
                  <a:srgbClr val="0070C0"/>
                </a:solidFill>
                <a:latin typeface="EGITIMHANE dik temel" pitchFamily="2" charset="0"/>
              </a:rPr>
              <a:t>de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yü</a:t>
            </a:r>
            <a:r>
              <a:rPr lang="tr-TR" sz="6000" b="1" dirty="0">
                <a:latin typeface="EGITIMHANE dik temel" pitchFamily="2" charset="0"/>
              </a:rPr>
              <a:t>zü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yor</a:t>
            </a:r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.</a:t>
            </a:r>
          </a:p>
          <a:p>
            <a:r>
              <a:rPr lang="tr-TR" sz="6000" b="1" dirty="0">
                <a:solidFill>
                  <a:srgbClr val="FF0000"/>
                </a:solidFill>
                <a:latin typeface="EGITIMHANE dik temel" pitchFamily="2" charset="0"/>
              </a:rPr>
              <a:t> Va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hit 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  </a:t>
            </a:r>
            <a:r>
              <a:rPr lang="tr-TR" sz="6000" b="1" dirty="0">
                <a:solidFill>
                  <a:srgbClr val="002060"/>
                </a:solidFill>
                <a:latin typeface="EGITIMHANE dik temel" pitchFamily="2" charset="0"/>
              </a:rPr>
              <a:t>bak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la</a:t>
            </a:r>
            <a:r>
              <a:rPr lang="tr-TR" sz="6000" b="1" dirty="0">
                <a:latin typeface="EGITIMHANE dik temel" pitchFamily="2" charset="0"/>
              </a:rPr>
              <a:t>va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yı</a:t>
            </a:r>
            <a:r>
              <a:rPr lang="tr-TR" sz="6000" b="1" dirty="0">
                <a:solidFill>
                  <a:srgbClr val="7030A0"/>
                </a:solidFill>
                <a:latin typeface="EGITIMHANE dik temel" pitchFamily="2" charset="0"/>
              </a:rPr>
              <a:t>  çok  </a:t>
            </a:r>
            <a:r>
              <a:rPr lang="tr-TR" sz="6000" b="1" dirty="0">
                <a:solidFill>
                  <a:srgbClr val="00B050"/>
                </a:solidFill>
                <a:latin typeface="EGITIMHANE dik temel" pitchFamily="2" charset="0"/>
              </a:rPr>
              <a:t>se</a:t>
            </a:r>
            <a:r>
              <a:rPr lang="tr-TR" sz="6000" b="1" dirty="0">
                <a:solidFill>
                  <a:srgbClr val="FFC000"/>
                </a:solidFill>
                <a:latin typeface="EGITIMHANE dik temel" pitchFamily="2" charset="0"/>
              </a:rPr>
              <a:t>ver.</a:t>
            </a:r>
            <a:endParaRPr lang="tr-TR" sz="6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137</Words>
  <PresentationFormat>Ekran Gösterisi (4:3)</PresentationFormat>
  <Paragraphs>33</Paragraphs>
  <Slides>4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9" baseType="lpstr">
      <vt:lpstr>Calibri</vt:lpstr>
      <vt:lpstr>Constantia</vt:lpstr>
      <vt:lpstr>EGITIMHANE dik temel</vt:lpstr>
      <vt:lpstr>Wingdings 2</vt:lpstr>
      <vt:lpstr>Akış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2021-01-06T17:33:24Z</dcterms:created>
  <dcterms:modified xsi:type="dcterms:W3CDTF">2021-01-16T07:49:00Z</dcterms:modified>
  <cp:category>https://www.sorubak.com</cp:category>
</cp:coreProperties>
</file>