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5" r:id="rId1"/>
  </p:sldMasterIdLst>
  <p:notesMasterIdLst>
    <p:notesMasterId r:id="rId19"/>
  </p:notesMasterIdLst>
  <p:sldIdLst>
    <p:sldId id="274" r:id="rId2"/>
    <p:sldId id="271" r:id="rId3"/>
    <p:sldId id="257" r:id="rId4"/>
    <p:sldId id="258" r:id="rId5"/>
    <p:sldId id="262" r:id="rId6"/>
    <p:sldId id="261" r:id="rId7"/>
    <p:sldId id="259" r:id="rId8"/>
    <p:sldId id="275" r:id="rId9"/>
    <p:sldId id="264" r:id="rId10"/>
    <p:sldId id="265" r:id="rId11"/>
    <p:sldId id="266" r:id="rId12"/>
    <p:sldId id="270" r:id="rId13"/>
    <p:sldId id="267" r:id="rId14"/>
    <p:sldId id="269" r:id="rId15"/>
    <p:sldId id="273" r:id="rId16"/>
    <p:sldId id="272" r:id="rId17"/>
    <p:sldId id="276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F409517-8372-448A-A57A-89FB45D1D151}" v="2" dt="2021-04-11T19:57:49.33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inimized">
    <p:restoredLeft sz="0" autoAdjust="0"/>
    <p:restoredTop sz="0" autoAdjust="0"/>
  </p:normalViewPr>
  <p:slideViewPr>
    <p:cSldViewPr snapToGrid="0">
      <p:cViewPr varScale="1">
        <p:scale>
          <a:sx n="27" d="100"/>
          <a:sy n="27" d="100"/>
        </p:scale>
        <p:origin x="2796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5/10/relationships/revisionInfo" Target="revisionInfo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 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F93D2B-3A4C-4123-8565-725232FB3C5F}" type="datetimeFigureOut">
              <a:rPr lang="tr-TR" smtClean="0"/>
              <a:pPr/>
              <a:t>2.05.2021</a:t>
            </a:fld>
            <a:endParaRPr lang="tr-TR"/>
          </a:p>
        </p:txBody>
      </p:sp>
      <p:sp>
        <p:nvSpPr>
          <p:cNvPr id="4" name="Slayt Resmi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 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F6B2FB-F80A-42CB-B11B-891BDB6FCE0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40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E46174-2BD5-4B6E-B9F1-6E702122D7FB}" type="slidenum">
              <a:rPr lang="tr-TR" smtClean="0"/>
              <a:pPr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464233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BD221-A404-42A0-9F25-2117F08180E8}" type="datetimeFigureOut">
              <a:rPr lang="tr-TR" smtClean="0"/>
              <a:pPr/>
              <a:t>2.05.2021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1D0DEDEA-73BB-43C7-9123-41410E32D9CC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624679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BD221-A404-42A0-9F25-2117F08180E8}" type="datetimeFigureOut">
              <a:rPr lang="tr-TR" smtClean="0"/>
              <a:pPr/>
              <a:t>2.05.2021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D0DEDEA-73BB-43C7-9123-41410E32D9CC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41660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BD221-A404-42A0-9F25-2117F08180E8}" type="datetimeFigureOut">
              <a:rPr lang="tr-TR" smtClean="0"/>
              <a:pPr/>
              <a:t>2.05.2021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D0DEDEA-73BB-43C7-9123-41410E32D9CC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929209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BD221-A404-42A0-9F25-2117F08180E8}" type="datetimeFigureOut">
              <a:rPr lang="tr-TR" smtClean="0"/>
              <a:pPr/>
              <a:t>2.05.2021</a:t>
            </a:fld>
            <a:endParaRPr lang="tr-T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D0DEDEA-73BB-43C7-9123-41410E32D9CC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862103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BD221-A404-42A0-9F25-2117F08180E8}" type="datetimeFigureOut">
              <a:rPr lang="tr-TR" smtClean="0"/>
              <a:pPr/>
              <a:t>2.05.2021</a:t>
            </a:fld>
            <a:endParaRPr lang="tr-T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D0DEDEA-73BB-43C7-9123-41410E32D9CC}" type="slidenum">
              <a:rPr lang="tr-TR" smtClean="0"/>
              <a:pPr/>
              <a:t>‹#›</a:t>
            </a:fld>
            <a:endParaRPr lang="tr-TR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7002655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BD221-A404-42A0-9F25-2117F08180E8}" type="datetimeFigureOut">
              <a:rPr lang="tr-TR" smtClean="0"/>
              <a:pPr/>
              <a:t>2.05.2021</a:t>
            </a:fld>
            <a:endParaRPr lang="tr-T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D0DEDEA-73BB-43C7-9123-41410E32D9CC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051092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BD221-A404-42A0-9F25-2117F08180E8}" type="datetimeFigureOut">
              <a:rPr lang="tr-TR" smtClean="0"/>
              <a:pPr/>
              <a:t>2.05.2021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DEDEA-73BB-43C7-9123-41410E32D9CC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2622955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BD221-A404-42A0-9F25-2117F08180E8}" type="datetimeFigureOut">
              <a:rPr lang="tr-TR" smtClean="0"/>
              <a:pPr/>
              <a:t>2.05.2021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DEDEA-73BB-43C7-9123-41410E32D9CC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970931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BD221-A404-42A0-9F25-2117F08180E8}" type="datetimeFigureOut">
              <a:rPr lang="tr-TR" smtClean="0"/>
              <a:pPr/>
              <a:t>2.05.2021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DEDEA-73BB-43C7-9123-41410E32D9CC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358172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BD221-A404-42A0-9F25-2117F08180E8}" type="datetimeFigureOut">
              <a:rPr lang="tr-TR" smtClean="0"/>
              <a:pPr/>
              <a:t>2.05.2021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D0DEDEA-73BB-43C7-9123-41410E32D9CC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575278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BD221-A404-42A0-9F25-2117F08180E8}" type="datetimeFigureOut">
              <a:rPr lang="tr-TR" smtClean="0"/>
              <a:pPr/>
              <a:t>2.05.2021</a:t>
            </a:fld>
            <a:endParaRPr lang="tr-T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D0DEDEA-73BB-43C7-9123-41410E32D9CC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09675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BD221-A404-42A0-9F25-2117F08180E8}" type="datetimeFigureOut">
              <a:rPr lang="tr-TR" smtClean="0"/>
              <a:pPr/>
              <a:t>2.05.2021</a:t>
            </a:fld>
            <a:endParaRPr lang="tr-TR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D0DEDEA-73BB-43C7-9123-41410E32D9CC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39048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BD221-A404-42A0-9F25-2117F08180E8}" type="datetimeFigureOut">
              <a:rPr lang="tr-TR" smtClean="0"/>
              <a:pPr/>
              <a:t>2.05.2021</a:t>
            </a:fld>
            <a:endParaRPr lang="tr-T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DEDEA-73BB-43C7-9123-41410E32D9CC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390536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BD221-A404-42A0-9F25-2117F08180E8}" type="datetimeFigureOut">
              <a:rPr lang="tr-TR" smtClean="0"/>
              <a:pPr/>
              <a:t>2.05.2021</a:t>
            </a:fld>
            <a:endParaRPr lang="tr-TR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DEDEA-73BB-43C7-9123-41410E32D9CC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579618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BD221-A404-42A0-9F25-2117F08180E8}" type="datetimeFigureOut">
              <a:rPr lang="tr-TR" smtClean="0"/>
              <a:pPr/>
              <a:t>2.05.2021</a:t>
            </a:fld>
            <a:endParaRPr lang="tr-T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0DEDEA-73BB-43C7-9123-41410E32D9CC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69223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7BD221-A404-42A0-9F25-2117F08180E8}" type="datetimeFigureOut">
              <a:rPr lang="tr-TR" smtClean="0"/>
              <a:pPr/>
              <a:t>2.05.2021</a:t>
            </a:fld>
            <a:endParaRPr lang="tr-T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D0DEDEA-73BB-43C7-9123-41410E32D9CC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562635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7BD221-A404-42A0-9F25-2117F08180E8}" type="datetimeFigureOut">
              <a:rPr lang="tr-TR" smtClean="0"/>
              <a:pPr/>
              <a:t>2.05.2021</a:t>
            </a:fld>
            <a:endParaRPr lang="tr-TR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1D0DEDEA-73BB-43C7-9123-41410E32D9CC}" type="slidenum">
              <a:rPr lang="tr-TR" smtClean="0"/>
              <a:pPr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651024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6" r:id="rId1"/>
    <p:sldLayoutId id="2147483847" r:id="rId2"/>
    <p:sldLayoutId id="2147483848" r:id="rId3"/>
    <p:sldLayoutId id="2147483849" r:id="rId4"/>
    <p:sldLayoutId id="2147483850" r:id="rId5"/>
    <p:sldLayoutId id="2147483851" r:id="rId6"/>
    <p:sldLayoutId id="2147483852" r:id="rId7"/>
    <p:sldLayoutId id="2147483853" r:id="rId8"/>
    <p:sldLayoutId id="2147483854" r:id="rId9"/>
    <p:sldLayoutId id="2147483855" r:id="rId10"/>
    <p:sldLayoutId id="2147483856" r:id="rId11"/>
    <p:sldLayoutId id="2147483857" r:id="rId12"/>
    <p:sldLayoutId id="2147483858" r:id="rId13"/>
    <p:sldLayoutId id="2147483859" r:id="rId14"/>
    <p:sldLayoutId id="2147483860" r:id="rId15"/>
    <p:sldLayoutId id="214748386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aydırma: Yatay 3">
            <a:extLst>
              <a:ext uri="{FF2B5EF4-FFF2-40B4-BE49-F238E27FC236}">
                <a16:creationId xmlns:a16="http://schemas.microsoft.com/office/drawing/2014/main" id="{2E81D3B4-EB9D-48FC-9609-9E7371807C46}"/>
              </a:ext>
            </a:extLst>
          </p:cNvPr>
          <p:cNvSpPr/>
          <p:nvPr/>
        </p:nvSpPr>
        <p:spPr>
          <a:xfrm>
            <a:off x="1237956" y="2335237"/>
            <a:ext cx="10663312" cy="4305165"/>
          </a:xfrm>
          <a:prstGeom prst="horizontalScroll">
            <a:avLst/>
          </a:prstGeom>
          <a:solidFill>
            <a:srgbClr val="FF000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9600" b="1" dirty="0">
                <a:latin typeface="EGITIMHANE dik temel" panose="00000400000000000000" pitchFamily="2" charset="0"/>
              </a:rPr>
              <a:t>ÜLKEMİZİN ÖZELLİKLERİ</a:t>
            </a:r>
          </a:p>
        </p:txBody>
      </p:sp>
      <p:sp>
        <p:nvSpPr>
          <p:cNvPr id="7" name="Metin kutusu 6">
            <a:extLst>
              <a:ext uri="{FF2B5EF4-FFF2-40B4-BE49-F238E27FC236}">
                <a16:creationId xmlns:a16="http://schemas.microsoft.com/office/drawing/2014/main" id="{76BC8DD5-8166-44CD-862B-AC0A6F17A636}"/>
              </a:ext>
            </a:extLst>
          </p:cNvPr>
          <p:cNvSpPr txBox="1"/>
          <p:nvPr/>
        </p:nvSpPr>
        <p:spPr>
          <a:xfrm>
            <a:off x="2382128" y="6149650"/>
            <a:ext cx="812643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5400" i="1" dirty="0">
                <a:latin typeface="EGITIMHANE dik temel" panose="00000400000000000000" pitchFamily="2" charset="0"/>
              </a:rPr>
              <a:t>Abdurrahman ÖZTÜRK</a:t>
            </a:r>
          </a:p>
        </p:txBody>
      </p:sp>
      <p:pic>
        <p:nvPicPr>
          <p:cNvPr id="5" name="Picture 3">
            <a:extLst>
              <a:ext uri="{FF2B5EF4-FFF2-40B4-BE49-F238E27FC236}">
                <a16:creationId xmlns:a16="http://schemas.microsoft.com/office/drawing/2014/main" id="{327E96C4-4D17-46AE-BA90-CF18B69C88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4670" y="0"/>
            <a:ext cx="9227453" cy="2982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38119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D1E3867-9180-4444-A5AF-9A5A09D606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dirty="0">
                <a:solidFill>
                  <a:srgbClr val="FF0000"/>
                </a:solidFill>
                <a:latin typeface="Comic Sans MS" panose="030F0702030302020204" pitchFamily="66" charset="0"/>
              </a:rPr>
              <a:t>Ülkemizin millî marşı İstiklâl Marşı’dır.</a:t>
            </a:r>
          </a:p>
        </p:txBody>
      </p:sp>
      <p:pic>
        <p:nvPicPr>
          <p:cNvPr id="5" name="İçerik Yer Tutucusu 4" descr="metin içeren bir resim&#10;&#10;Açıklama otomatik olarak oluşturuldu">
            <a:extLst>
              <a:ext uri="{FF2B5EF4-FFF2-40B4-BE49-F238E27FC236}">
                <a16:creationId xmlns:a16="http://schemas.microsoft.com/office/drawing/2014/main" id="{5C702E84-ABC5-48E4-B46F-0DDC326CC3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7269" y="1402079"/>
            <a:ext cx="8088922" cy="5237871"/>
          </a:xfrm>
        </p:spPr>
      </p:pic>
    </p:spTree>
    <p:extLst>
      <p:ext uri="{BB962C8B-B14F-4D97-AF65-F5344CB8AC3E}">
        <p14:creationId xmlns:p14="http://schemas.microsoft.com/office/powerpoint/2010/main" val="443742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0F8F889-39E9-4B68-9DC1-8F553E8F23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34795" y="694449"/>
            <a:ext cx="10729180" cy="1280890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FF0000"/>
                </a:solidFill>
                <a:latin typeface="Comic Sans MS" panose="030F0702030302020204" pitchFamily="66" charset="0"/>
              </a:rPr>
              <a:t>İstiklal Marşı’nın yazarı Mehmet Akif Ersoy’dur.</a:t>
            </a:r>
          </a:p>
        </p:txBody>
      </p:sp>
      <p:pic>
        <p:nvPicPr>
          <p:cNvPr id="5" name="İçerik Yer Tutucusu 4" descr="metin, adam, kişi, takım içeren bir resim&#10;&#10;Açıklama otomatik olarak oluşturuldu">
            <a:extLst>
              <a:ext uri="{FF2B5EF4-FFF2-40B4-BE49-F238E27FC236}">
                <a16:creationId xmlns:a16="http://schemas.microsoft.com/office/drawing/2014/main" id="{29E05696-FA5A-44AC-AF1E-B663CB3C327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5071" y="1364565"/>
            <a:ext cx="9509760" cy="5162843"/>
          </a:xfrm>
        </p:spPr>
      </p:pic>
    </p:spTree>
    <p:extLst>
      <p:ext uri="{BB962C8B-B14F-4D97-AF65-F5344CB8AC3E}">
        <p14:creationId xmlns:p14="http://schemas.microsoft.com/office/powerpoint/2010/main" val="1865622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 descr="metin içeren bir resim&#10;&#10;Açıklama otomatik olarak oluşturuldu">
            <a:extLst>
              <a:ext uri="{FF2B5EF4-FFF2-40B4-BE49-F238E27FC236}">
                <a16:creationId xmlns:a16="http://schemas.microsoft.com/office/drawing/2014/main" id="{561227D7-8590-4F99-B104-877D51BD5C3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6598" y="298938"/>
            <a:ext cx="9383150" cy="6260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2906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86EFB8D3-6DB7-4756-AE17-E1195E001C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2782" y="4315686"/>
            <a:ext cx="10831366" cy="3777622"/>
          </a:xfrm>
        </p:spPr>
        <p:txBody>
          <a:bodyPr>
            <a:normAutofit/>
          </a:bodyPr>
          <a:lstStyle/>
          <a:p>
            <a:r>
              <a:rPr lang="tr-TR" sz="4000" dirty="0">
                <a:solidFill>
                  <a:srgbClr val="FF0000"/>
                </a:solidFill>
                <a:latin typeface="Comic Sans MS" panose="030F0702030302020204" pitchFamily="66" charset="0"/>
              </a:rPr>
              <a:t>Bayrağımız ve marşımız bağımsızlığımızın sembolleridir.</a:t>
            </a:r>
          </a:p>
        </p:txBody>
      </p:sp>
      <p:pic>
        <p:nvPicPr>
          <p:cNvPr id="5" name="Resim 4" descr="gök, bayrak, açık hava, kırmızı içeren bir resim&#10;&#10;Açıklama otomatik olarak oluşturuldu">
            <a:extLst>
              <a:ext uri="{FF2B5EF4-FFF2-40B4-BE49-F238E27FC236}">
                <a16:creationId xmlns:a16="http://schemas.microsoft.com/office/drawing/2014/main" id="{9A5F52BB-B3C2-43A6-8775-C936D195BE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6299" y="0"/>
            <a:ext cx="4842473" cy="4225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519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1390963B-FBED-4456-A22E-12C85105E152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138289" y="0"/>
            <a:ext cx="10053711" cy="6684963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tr-TR" sz="2800" b="1" dirty="0">
                <a:solidFill>
                  <a:srgbClr val="FF0000"/>
                </a:solidFill>
                <a:latin typeface="EGITIMHANE dik temel" panose="00000400000000000000" pitchFamily="2" charset="0"/>
              </a:rPr>
              <a:t>BAYRAK </a:t>
            </a:r>
          </a:p>
          <a:p>
            <a:pPr marL="0" indent="0">
              <a:buNone/>
            </a:pPr>
            <a:r>
              <a:rPr lang="tr-TR" sz="2800" b="1" dirty="0">
                <a:solidFill>
                  <a:srgbClr val="FF0000"/>
                </a:solidFill>
                <a:latin typeface="EGITIMHANE dik temel" panose="00000400000000000000" pitchFamily="2" charset="0"/>
              </a:rPr>
              <a:t>(...) </a:t>
            </a:r>
          </a:p>
          <a:p>
            <a:pPr marL="0" indent="0">
              <a:buNone/>
            </a:pPr>
            <a:r>
              <a:rPr lang="tr-TR" sz="3200" b="1" dirty="0">
                <a:solidFill>
                  <a:srgbClr val="FF0000"/>
                </a:solidFill>
                <a:latin typeface="EGITIMHANE dik temel" panose="00000400000000000000" pitchFamily="2" charset="0"/>
              </a:rPr>
              <a:t>Dalgalandığın yerde ne korku, ne keder... </a:t>
            </a:r>
          </a:p>
          <a:p>
            <a:pPr marL="0" indent="0">
              <a:buNone/>
            </a:pPr>
            <a:r>
              <a:rPr lang="tr-TR" sz="3200" b="1" dirty="0">
                <a:solidFill>
                  <a:srgbClr val="FF0000"/>
                </a:solidFill>
                <a:latin typeface="EGITIMHANE dik temel" panose="00000400000000000000" pitchFamily="2" charset="0"/>
              </a:rPr>
              <a:t>Gölgende bana da bana da yer ver. </a:t>
            </a:r>
          </a:p>
          <a:p>
            <a:pPr marL="0" indent="0">
              <a:buNone/>
            </a:pPr>
            <a:r>
              <a:rPr lang="tr-TR" sz="3200" b="1" dirty="0">
                <a:solidFill>
                  <a:srgbClr val="FF0000"/>
                </a:solidFill>
                <a:latin typeface="EGITIMHANE dik temel" panose="00000400000000000000" pitchFamily="2" charset="0"/>
              </a:rPr>
              <a:t>Sabah olmasın, günler doğmasın ne çıkar... </a:t>
            </a:r>
          </a:p>
          <a:p>
            <a:pPr marL="0" indent="0">
              <a:buNone/>
            </a:pPr>
            <a:r>
              <a:rPr lang="tr-TR" sz="3200" b="1" dirty="0">
                <a:solidFill>
                  <a:srgbClr val="FF0000"/>
                </a:solidFill>
                <a:latin typeface="EGITIMHANE dik temel" panose="00000400000000000000" pitchFamily="2" charset="0"/>
              </a:rPr>
              <a:t>Yurda ay yıldızının ışığı yeter. </a:t>
            </a:r>
          </a:p>
          <a:p>
            <a:pPr marL="0" indent="0">
              <a:buNone/>
            </a:pPr>
            <a:endParaRPr lang="tr-TR" sz="3200" b="1" dirty="0">
              <a:solidFill>
                <a:srgbClr val="FF0000"/>
              </a:solidFill>
              <a:latin typeface="EGITIMHANE dik temel" panose="00000400000000000000" pitchFamily="2" charset="0"/>
            </a:endParaRPr>
          </a:p>
          <a:p>
            <a:pPr marL="0" indent="0">
              <a:buNone/>
            </a:pPr>
            <a:r>
              <a:rPr lang="tr-TR" sz="3200" b="1" dirty="0">
                <a:solidFill>
                  <a:srgbClr val="FF0000"/>
                </a:solidFill>
                <a:latin typeface="EGITIMHANE dik temel" panose="00000400000000000000" pitchFamily="2" charset="0"/>
              </a:rPr>
              <a:t>Tarihim, şerefim, şiirim, her şeyim: </a:t>
            </a:r>
          </a:p>
          <a:p>
            <a:pPr marL="0" indent="0">
              <a:buNone/>
            </a:pPr>
            <a:r>
              <a:rPr lang="tr-TR" sz="3200" b="1" dirty="0">
                <a:solidFill>
                  <a:srgbClr val="FF0000"/>
                </a:solidFill>
                <a:latin typeface="EGITIMHANE dik temel" panose="00000400000000000000" pitchFamily="2" charset="0"/>
              </a:rPr>
              <a:t>Yer yüzünde yer beğen!</a:t>
            </a:r>
          </a:p>
          <a:p>
            <a:pPr marL="0" indent="0">
              <a:buNone/>
            </a:pPr>
            <a:r>
              <a:rPr lang="tr-TR" sz="3200" b="1" dirty="0">
                <a:solidFill>
                  <a:srgbClr val="FF0000"/>
                </a:solidFill>
                <a:latin typeface="EGITIMHANE dik temel" panose="00000400000000000000" pitchFamily="2" charset="0"/>
              </a:rPr>
              <a:t> Nereye dikilmek istersen, </a:t>
            </a:r>
          </a:p>
          <a:p>
            <a:pPr marL="0" indent="0">
              <a:buNone/>
            </a:pPr>
            <a:r>
              <a:rPr lang="tr-TR" sz="3200" b="1" dirty="0">
                <a:solidFill>
                  <a:srgbClr val="FF0000"/>
                </a:solidFill>
                <a:latin typeface="EGITIMHANE dik temel" panose="00000400000000000000" pitchFamily="2" charset="0"/>
              </a:rPr>
              <a:t>Söyle, seni oraya dikeyim!</a:t>
            </a:r>
          </a:p>
          <a:p>
            <a:pPr marL="0" indent="0">
              <a:buNone/>
            </a:pPr>
            <a:r>
              <a:rPr lang="tr-TR" sz="3200" b="1" dirty="0">
                <a:solidFill>
                  <a:srgbClr val="FF0000"/>
                </a:solidFill>
                <a:latin typeface="EGITIMHANE dik temel" panose="00000400000000000000" pitchFamily="2" charset="0"/>
              </a:rPr>
              <a:t> Arif Nihat Asya</a:t>
            </a:r>
          </a:p>
        </p:txBody>
      </p:sp>
    </p:spTree>
    <p:extLst>
      <p:ext uri="{BB962C8B-B14F-4D97-AF65-F5344CB8AC3E}">
        <p14:creationId xmlns:p14="http://schemas.microsoft.com/office/powerpoint/2010/main" val="3762517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DEE2C3D8-FBB0-4CE4-80C3-B046B762A776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6597" y="661183"/>
            <a:ext cx="8651631" cy="5908430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1723741A-B385-41F6-8058-758C03A49B1C}"/>
              </a:ext>
            </a:extLst>
          </p:cNvPr>
          <p:cNvSpPr/>
          <p:nvPr/>
        </p:nvSpPr>
        <p:spPr>
          <a:xfrm>
            <a:off x="2883877" y="3896751"/>
            <a:ext cx="436098" cy="43609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1936CB9-75FB-4EA6-A066-4BFE701FDE1F}"/>
              </a:ext>
            </a:extLst>
          </p:cNvPr>
          <p:cNvSpPr/>
          <p:nvPr/>
        </p:nvSpPr>
        <p:spPr>
          <a:xfrm>
            <a:off x="2883877" y="5015133"/>
            <a:ext cx="436098" cy="43609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8B0B021E-7B93-406C-A548-0D3CE1F27D57}"/>
              </a:ext>
            </a:extLst>
          </p:cNvPr>
          <p:cNvSpPr/>
          <p:nvPr/>
        </p:nvSpPr>
        <p:spPr>
          <a:xfrm>
            <a:off x="2883877" y="5574324"/>
            <a:ext cx="436098" cy="43609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5613E3B-82C5-4985-9CF1-0014DAFA710E}"/>
              </a:ext>
            </a:extLst>
          </p:cNvPr>
          <p:cNvSpPr/>
          <p:nvPr/>
        </p:nvSpPr>
        <p:spPr>
          <a:xfrm>
            <a:off x="2883877" y="4455942"/>
            <a:ext cx="436098" cy="436098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36519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5549C783-2998-4500-BDD2-E572EB650543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800665" y="703385"/>
            <a:ext cx="8595359" cy="5613009"/>
          </a:xfrm>
          <a:prstGeom prst="rect">
            <a:avLst/>
          </a:prstGeom>
        </p:spPr>
      </p:pic>
      <p:pic>
        <p:nvPicPr>
          <p:cNvPr id="7" name="İçerik Yer Tutucusu 4" descr="metin içeren bir resim&#10;&#10;Açıklama otomatik olarak oluşturuldu">
            <a:extLst>
              <a:ext uri="{FF2B5EF4-FFF2-40B4-BE49-F238E27FC236}">
                <a16:creationId xmlns:a16="http://schemas.microsoft.com/office/drawing/2014/main" id="{E25EFFB3-CDD2-469B-B56B-ADB3B84643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195" y="2110154"/>
            <a:ext cx="5841609" cy="3742006"/>
          </a:xfrm>
        </p:spPr>
      </p:pic>
    </p:spTree>
    <p:extLst>
      <p:ext uri="{BB962C8B-B14F-4D97-AF65-F5344CB8AC3E}">
        <p14:creationId xmlns:p14="http://schemas.microsoft.com/office/powerpoint/2010/main" val="418050370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617" y="1124744"/>
            <a:ext cx="2379773" cy="42398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5663952" y="246692"/>
            <a:ext cx="4536504" cy="1452384"/>
          </a:xfrm>
          <a:prstGeom prst="cloudCallout">
            <a:avLst>
              <a:gd name="adj1" fmla="val -62812"/>
              <a:gd name="adj2" fmla="val 57989"/>
            </a:avLst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dirty="0">
                <a:solidFill>
                  <a:schemeClr val="accent5">
                    <a:lumMod val="75000"/>
                  </a:schemeClr>
                </a:solidFill>
                <a:latin typeface="Kayra Aydin" panose="020F0503040000020004" pitchFamily="34" charset="0"/>
              </a:rPr>
              <a:t>DESİMİZ BİTTİ…</a:t>
            </a:r>
          </a:p>
          <a:p>
            <a:r>
              <a:rPr lang="tr-TR" sz="2800" dirty="0">
                <a:solidFill>
                  <a:schemeClr val="accent5">
                    <a:lumMod val="75000"/>
                  </a:schemeClr>
                </a:solidFill>
                <a:latin typeface="Kayra Aydin" panose="020F0503040000020004" pitchFamily="34" charset="0"/>
              </a:rPr>
              <a:t>HOŞÇAKALIN</a:t>
            </a:r>
          </a:p>
        </p:txBody>
      </p:sp>
    </p:spTree>
    <p:extLst>
      <p:ext uri="{BB962C8B-B14F-4D97-AF65-F5344CB8AC3E}">
        <p14:creationId xmlns:p14="http://schemas.microsoft.com/office/powerpoint/2010/main" val="2046152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>
            <a:extLst>
              <a:ext uri="{FF2B5EF4-FFF2-40B4-BE49-F238E27FC236}">
                <a16:creationId xmlns:a16="http://schemas.microsoft.com/office/drawing/2014/main" id="{34533DCB-A08D-49CF-90CD-60B23755ABBE}"/>
              </a:ext>
            </a:extLst>
          </p:cNvPr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24930" y="656401"/>
            <a:ext cx="8567223" cy="5995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364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İçerik Yer Tutucusu 4" descr="harita içeren bir resim&#10;&#10;Açıklama otomatik olarak oluşturuldu">
            <a:extLst>
              <a:ext uri="{FF2B5EF4-FFF2-40B4-BE49-F238E27FC236}">
                <a16:creationId xmlns:a16="http://schemas.microsoft.com/office/drawing/2014/main" id="{C6A33459-D30E-418C-8367-40B07E5486D2}"/>
              </a:ext>
            </a:extLst>
          </p:cNvPr>
          <p:cNvPicPr>
            <a:picLocks noGrp="1" noChangeAspect="1"/>
          </p:cNvPicPr>
          <p:nvPr>
            <p:ph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5810" y="712666"/>
            <a:ext cx="9559925" cy="585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71518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353BBF5F-9DB3-4606-8987-3E3EFFD870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6525" y="729266"/>
            <a:ext cx="10488547" cy="1190912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FF0000"/>
                </a:solidFill>
                <a:latin typeface="Comic Sans MS" panose="030F0702030302020204" pitchFamily="66" charset="0"/>
              </a:rPr>
              <a:t>Ülkemizin adı, Türkiye Cumhuriyeti Devleti’dir</a:t>
            </a:r>
          </a:p>
        </p:txBody>
      </p:sp>
      <p:pic>
        <p:nvPicPr>
          <p:cNvPr id="7" name="Resim 6">
            <a:extLst>
              <a:ext uri="{FF2B5EF4-FFF2-40B4-BE49-F238E27FC236}">
                <a16:creationId xmlns:a16="http://schemas.microsoft.com/office/drawing/2014/main" id="{D8138888-C0D1-452C-8CA4-50E802FA609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68" b="15804"/>
          <a:stretch/>
        </p:blipFill>
        <p:spPr>
          <a:xfrm>
            <a:off x="499669" y="1656579"/>
            <a:ext cx="11485403" cy="4159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1731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D5D9101-569C-4A28-8CE3-8C155D7AC7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0306" y="356694"/>
            <a:ext cx="10012308" cy="1114298"/>
          </a:xfrm>
        </p:spPr>
        <p:txBody>
          <a:bodyPr>
            <a:normAutofit/>
          </a:bodyPr>
          <a:lstStyle/>
          <a:p>
            <a:r>
              <a:rPr lang="tr-TR" dirty="0">
                <a:solidFill>
                  <a:srgbClr val="FF0000"/>
                </a:solidFill>
                <a:latin typeface="Comic Sans MS" panose="030F0702030302020204" pitchFamily="66" charset="0"/>
              </a:rPr>
              <a:t> Ülkemizin yönetim şekli Cumhuriyet’tir.</a:t>
            </a:r>
          </a:p>
        </p:txBody>
      </p:sp>
      <p:pic>
        <p:nvPicPr>
          <p:cNvPr id="3" name="Resim 2" descr="harita içeren bir resim&#10;&#10;Açıklama otomatik olarak oluşturuldu">
            <a:extLst>
              <a:ext uri="{FF2B5EF4-FFF2-40B4-BE49-F238E27FC236}">
                <a16:creationId xmlns:a16="http://schemas.microsoft.com/office/drawing/2014/main" id="{59619C31-A826-42C8-BEEC-6190691928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2783" y="1046922"/>
            <a:ext cx="9157251" cy="5665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049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E02FE0A1-01B3-401A-A1D0-0D6889A6DA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46722" y="1876060"/>
            <a:ext cx="5768442" cy="2683606"/>
          </a:xfrm>
        </p:spPr>
        <p:txBody>
          <a:bodyPr>
            <a:normAutofit/>
          </a:bodyPr>
          <a:lstStyle/>
          <a:p>
            <a:r>
              <a:rPr lang="tr-TR" sz="4400" dirty="0">
                <a:solidFill>
                  <a:srgbClr val="FF0000"/>
                </a:solidFill>
                <a:latin typeface="Comic Sans MS" panose="030F0702030302020204" pitchFamily="66" charset="0"/>
              </a:rPr>
              <a:t>Ülkemizin kurucusu Mustafa Kemal Atatürk’tür.</a:t>
            </a:r>
            <a:endParaRPr lang="en-US" sz="4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İçerik Yer Tutucusu 4" descr="kişi, adam, takım, kıyafet içeren bir resim&#10;&#10;Açıklama otomatik olarak oluşturuldu">
            <a:extLst>
              <a:ext uri="{FF2B5EF4-FFF2-40B4-BE49-F238E27FC236}">
                <a16:creationId xmlns:a16="http://schemas.microsoft.com/office/drawing/2014/main" id="{9AA72EF7-0B80-442E-8492-C2A68482509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50" r="15715" b="-2"/>
          <a:stretch/>
        </p:blipFill>
        <p:spPr>
          <a:xfrm>
            <a:off x="7023101" y="128712"/>
            <a:ext cx="4439804" cy="6559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458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A68F525-E5C1-484C-85CB-CDCAA30965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8050" y="5358062"/>
            <a:ext cx="9435152" cy="789673"/>
          </a:xfrm>
        </p:spPr>
        <p:txBody>
          <a:bodyPr vert="horz" lIns="228600" tIns="228600" rIns="228600" bIns="0" rtlCol="0" anchor="ctr">
            <a:normAutofit/>
          </a:bodyPr>
          <a:lstStyle/>
          <a:p>
            <a:pPr>
              <a:lnSpc>
                <a:spcPct val="80000"/>
              </a:lnSpc>
            </a:pPr>
            <a:r>
              <a:rPr lang="tr-TR" sz="4400" dirty="0">
                <a:solidFill>
                  <a:srgbClr val="FF0000"/>
                </a:solidFill>
                <a:latin typeface="Comic Sans MS" panose="030F0702030302020204" pitchFamily="66" charset="0"/>
              </a:rPr>
              <a:t> </a:t>
            </a:r>
            <a:r>
              <a:rPr lang="en-US" sz="4400" dirty="0" err="1">
                <a:solidFill>
                  <a:srgbClr val="FF0000"/>
                </a:solidFill>
                <a:latin typeface="Comic Sans MS" panose="030F0702030302020204" pitchFamily="66" charset="0"/>
              </a:rPr>
              <a:t>Ülkemizin</a:t>
            </a:r>
            <a:r>
              <a:rPr lang="en-US" sz="4400" dirty="0">
                <a:solidFill>
                  <a:srgbClr val="FF0000"/>
                </a:solidFill>
                <a:latin typeface="Comic Sans MS" panose="030F0702030302020204" pitchFamily="66" charset="0"/>
              </a:rPr>
              <a:t> başkenti Ankara’dır</a:t>
            </a:r>
            <a:r>
              <a:rPr lang="en-US" dirty="0">
                <a:solidFill>
                  <a:srgbClr val="FF0000"/>
                </a:solidFill>
              </a:rPr>
              <a:t>.</a:t>
            </a:r>
          </a:p>
        </p:txBody>
      </p:sp>
      <p:pic>
        <p:nvPicPr>
          <p:cNvPr id="5" name="İçerik Yer Tutucusu 4" descr="harita içeren bir resim&#10;&#10;Açıklama otomatik olarak oluşturuldu">
            <a:extLst>
              <a:ext uri="{FF2B5EF4-FFF2-40B4-BE49-F238E27FC236}">
                <a16:creationId xmlns:a16="http://schemas.microsoft.com/office/drawing/2014/main" id="{F98FCBA8-C312-4C68-9C92-077DCA3F854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/>
        </p:blipFill>
        <p:spPr>
          <a:xfrm>
            <a:off x="185529" y="710265"/>
            <a:ext cx="5817705" cy="4193039"/>
          </a:xfrm>
          <a:custGeom>
            <a:avLst/>
            <a:gdLst/>
            <a:ahLst/>
            <a:cxnLst/>
            <a:rect l="l" t="t" r="r" b="b"/>
            <a:pathLst>
              <a:path w="12192000" h="5058957">
                <a:moveTo>
                  <a:pt x="0" y="0"/>
                </a:moveTo>
                <a:lnTo>
                  <a:pt x="12192000" y="0"/>
                </a:lnTo>
                <a:lnTo>
                  <a:pt x="12192000" y="259692"/>
                </a:lnTo>
                <a:lnTo>
                  <a:pt x="12192000" y="3542069"/>
                </a:lnTo>
                <a:lnTo>
                  <a:pt x="12192000" y="3734194"/>
                </a:lnTo>
                <a:lnTo>
                  <a:pt x="12192000" y="4710012"/>
                </a:lnTo>
                <a:lnTo>
                  <a:pt x="12113803" y="4718295"/>
                </a:lnTo>
                <a:cubicBezTo>
                  <a:pt x="10139508" y="4916244"/>
                  <a:pt x="8237152" y="5009247"/>
                  <a:pt x="6753597" y="5041852"/>
                </a:cubicBezTo>
                <a:cubicBezTo>
                  <a:pt x="4940362" y="5081701"/>
                  <a:pt x="2657278" y="5062371"/>
                  <a:pt x="400746" y="4870509"/>
                </a:cubicBezTo>
                <a:lnTo>
                  <a:pt x="0" y="4833533"/>
                </a:lnTo>
                <a:lnTo>
                  <a:pt x="0" y="3734194"/>
                </a:lnTo>
                <a:lnTo>
                  <a:pt x="0" y="3542069"/>
                </a:lnTo>
                <a:lnTo>
                  <a:pt x="0" y="259692"/>
                </a:lnTo>
                <a:close/>
              </a:path>
            </a:pathLst>
          </a:custGeom>
        </p:spPr>
      </p:pic>
      <p:pic>
        <p:nvPicPr>
          <p:cNvPr id="4" name="İçerik Yer Tutucusu 3">
            <a:extLst>
              <a:ext uri="{FF2B5EF4-FFF2-40B4-BE49-F238E27FC236}">
                <a16:creationId xmlns:a16="http://schemas.microsoft.com/office/drawing/2014/main" id="{60ECF7E4-4C56-4BD0-A4FA-C821F5B8B74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4294" y="710265"/>
            <a:ext cx="5817705" cy="398016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31061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903124" y="238424"/>
            <a:ext cx="8507288" cy="3384376"/>
          </a:xfrm>
          <a:prstGeom prst="roundRect">
            <a:avLst/>
          </a:prstGeo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EGITIMHANE dik temel" panose="00000400000000000000" pitchFamily="2" charset="0"/>
              </a:rPr>
              <a:t>Başkent, devletin yönetildiği önemli kent demektir.</a:t>
            </a:r>
          </a:p>
          <a:p>
            <a:r>
              <a:rPr lang="tr-TR" sz="2400" b="1" dirty="0">
                <a:solidFill>
                  <a:srgbClr val="FF0000"/>
                </a:solidFill>
                <a:latin typeface="EGITIMHANE dik temel" panose="00000400000000000000" pitchFamily="2" charset="0"/>
              </a:rPr>
              <a:t>Türkiye Büyük Millet Meclisi Ankara’ da bulunur.</a:t>
            </a:r>
          </a:p>
          <a:p>
            <a:r>
              <a:rPr lang="tr-TR" sz="2400" b="1" dirty="0">
                <a:solidFill>
                  <a:srgbClr val="FF0000"/>
                </a:solidFill>
                <a:latin typeface="EGITIMHANE dik temel" panose="00000400000000000000" pitchFamily="2" charset="0"/>
              </a:rPr>
              <a:t>Atatürk’ ün mezarının bulunduğu Anıtkabir Ankara’ da bulunur.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726" y="2392354"/>
            <a:ext cx="3643666" cy="246089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41801" y="2333659"/>
            <a:ext cx="4217849" cy="257828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pic>
        <p:nvPicPr>
          <p:cNvPr id="6" name="İçerik Yer Tutucusu 4" descr="gök, açık hava, çayır, resmi bina içeren bir resim&#10;&#10;Açıklama otomatik olarak oluşturuldu">
            <a:extLst>
              <a:ext uri="{FF2B5EF4-FFF2-40B4-BE49-F238E27FC236}">
                <a16:creationId xmlns:a16="http://schemas.microsoft.com/office/drawing/2014/main" id="{660E1C9B-7F78-48D3-B2E0-1A01720AAB0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0200" y="2053329"/>
            <a:ext cx="3961164" cy="2704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977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DB79B36C-2F6D-4377-BC82-F057ECB47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41215" y="335875"/>
            <a:ext cx="10053930" cy="1197503"/>
          </a:xfrm>
        </p:spPr>
        <p:txBody>
          <a:bodyPr>
            <a:normAutofit fontScale="90000"/>
          </a:bodyPr>
          <a:lstStyle/>
          <a:p>
            <a:r>
              <a:rPr lang="tr-TR" dirty="0">
                <a:solidFill>
                  <a:srgbClr val="FF0000"/>
                </a:solidFill>
                <a:latin typeface="Kayra Aydin" panose="020F0503040000020004" pitchFamily="34" charset="0"/>
              </a:rPr>
              <a:t>Bir ülkenin en önemli bağımsızlık sembolleri bayrak</a:t>
            </a:r>
            <a:br>
              <a:rPr lang="tr-TR" dirty="0">
                <a:solidFill>
                  <a:srgbClr val="FF0000"/>
                </a:solidFill>
                <a:latin typeface="Kayra Aydin" panose="020F0503040000020004" pitchFamily="34" charset="0"/>
              </a:rPr>
            </a:br>
            <a:r>
              <a:rPr lang="tr-TR" dirty="0">
                <a:solidFill>
                  <a:srgbClr val="FF0000"/>
                </a:solidFill>
                <a:latin typeface="Kayra Aydin" panose="020F0503040000020004" pitchFamily="34" charset="0"/>
              </a:rPr>
              <a:t> ve milli marşıdır.</a:t>
            </a:r>
            <a:endParaRPr lang="tr-TR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  <p:pic>
        <p:nvPicPr>
          <p:cNvPr id="5" name="İçerik Yer Tutucusu 4" descr="bayrak, perde içeren bir resim&#10;&#10;Açıklama otomatik olarak oluşturuldu">
            <a:extLst>
              <a:ext uri="{FF2B5EF4-FFF2-40B4-BE49-F238E27FC236}">
                <a16:creationId xmlns:a16="http://schemas.microsoft.com/office/drawing/2014/main" id="{6D905BA1-3D82-4B97-98F0-2D27321F35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8814" y="1533378"/>
            <a:ext cx="7980716" cy="3608465"/>
          </a:xfrm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id="{406D8F11-AC6A-4BB0-8344-A95170A602A5}"/>
              </a:ext>
            </a:extLst>
          </p:cNvPr>
          <p:cNvSpPr txBox="1"/>
          <p:nvPr/>
        </p:nvSpPr>
        <p:spPr>
          <a:xfrm>
            <a:off x="1543877" y="4958692"/>
            <a:ext cx="1005393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Clr>
                <a:srgbClr val="FF0000"/>
              </a:buClr>
              <a:buFont typeface="Symbol" panose="05050102010706020507" pitchFamily="18" charset="2"/>
              <a:buChar char="©"/>
            </a:pPr>
            <a:r>
              <a:rPr lang="tr-TR" sz="4000" b="1" dirty="0">
                <a:latin typeface="EGITIMHANE dik temel" panose="00000400000000000000" pitchFamily="2" charset="0"/>
              </a:rPr>
              <a:t>Türk bayrağının rengi </a:t>
            </a:r>
            <a:r>
              <a:rPr lang="tr-TR" sz="4000" b="1" dirty="0">
                <a:solidFill>
                  <a:srgbClr val="FF0000"/>
                </a:solidFill>
                <a:latin typeface="EGITIMHANE dik temel" panose="00000400000000000000" pitchFamily="2" charset="0"/>
              </a:rPr>
              <a:t>kırmızı</a:t>
            </a:r>
            <a:r>
              <a:rPr lang="tr-TR" sz="4000" b="1" dirty="0">
                <a:latin typeface="EGITIMHANE dik temel" panose="00000400000000000000" pitchFamily="2" charset="0"/>
              </a:rPr>
              <a:t>dır.</a:t>
            </a:r>
          </a:p>
          <a:p>
            <a:pPr marL="342900" indent="-342900">
              <a:buClr>
                <a:srgbClr val="FF0000"/>
              </a:buClr>
              <a:buFont typeface="Symbol" panose="05050102010706020507" pitchFamily="18" charset="2"/>
              <a:buChar char="©"/>
            </a:pPr>
            <a:r>
              <a:rPr lang="tr-TR" sz="4000" b="1" dirty="0">
                <a:latin typeface="EGITIMHANE dik temel" panose="00000400000000000000" pitchFamily="2" charset="0"/>
              </a:rPr>
              <a:t>Bayrağımızın üzerinde </a:t>
            </a:r>
            <a:r>
              <a:rPr lang="tr-TR" sz="4000" b="1" dirty="0">
                <a:solidFill>
                  <a:srgbClr val="FF0000"/>
                </a:solidFill>
                <a:latin typeface="EGITIMHANE dik temel" panose="00000400000000000000" pitchFamily="2" charset="0"/>
              </a:rPr>
              <a:t>beyaz ay ve yıldız </a:t>
            </a:r>
            <a:r>
              <a:rPr lang="tr-TR" sz="4000" b="1" dirty="0">
                <a:latin typeface="EGITIMHANE dik temel" panose="00000400000000000000" pitchFamily="2" charset="0"/>
              </a:rPr>
              <a:t>vardır.</a:t>
            </a:r>
          </a:p>
          <a:p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4974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Duman">
  <a:themeElements>
    <a:clrScheme name="Duman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Duman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uman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</TotalTime>
  <Words>166</Words>
  <PresentationFormat>Geniş ekran</PresentationFormat>
  <Paragraphs>30</Paragraphs>
  <Slides>17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8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17</vt:i4>
      </vt:variant>
    </vt:vector>
  </HeadingPairs>
  <TitlesOfParts>
    <vt:vector size="26" baseType="lpstr">
      <vt:lpstr>Arial</vt:lpstr>
      <vt:lpstr>Calibri</vt:lpstr>
      <vt:lpstr>Century Gothic</vt:lpstr>
      <vt:lpstr>Comic Sans MS</vt:lpstr>
      <vt:lpstr>EGITIMHANE dik temel</vt:lpstr>
      <vt:lpstr>Kayra Aydin</vt:lpstr>
      <vt:lpstr>Symbol</vt:lpstr>
      <vt:lpstr>Wingdings 3</vt:lpstr>
      <vt:lpstr>Duman</vt:lpstr>
      <vt:lpstr>PowerPoint Sunusu</vt:lpstr>
      <vt:lpstr>PowerPoint Sunusu</vt:lpstr>
      <vt:lpstr>PowerPoint Sunusu</vt:lpstr>
      <vt:lpstr>Ülkemizin adı, Türkiye Cumhuriyeti Devleti’dir</vt:lpstr>
      <vt:lpstr> Ülkemizin yönetim şekli Cumhuriyet’tir.</vt:lpstr>
      <vt:lpstr>PowerPoint Sunusu</vt:lpstr>
      <vt:lpstr> Ülkemizin başkenti Ankara’dır.</vt:lpstr>
      <vt:lpstr>PowerPoint Sunusu</vt:lpstr>
      <vt:lpstr>Bir ülkenin en önemli bağımsızlık sembolleri bayrak  ve milli marşıdır.</vt:lpstr>
      <vt:lpstr>Ülkemizin millî marşı İstiklâl Marşı’dır.</vt:lpstr>
      <vt:lpstr>İstiklal Marşı’nın yazarı Mehmet Akif Ersoy’dur.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2021-04-11T18:57:44Z</dcterms:created>
  <dcterms:modified xsi:type="dcterms:W3CDTF">2021-05-02T08:51:46Z</dcterms:modified>
  <cp:category>https://www.sorubak.com</cp:category>
</cp:coreProperties>
</file>