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8"/>
  </p:notes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80" r:id="rId18"/>
    <p:sldId id="272" r:id="rId19"/>
    <p:sldId id="273" r:id="rId20"/>
    <p:sldId id="283" r:id="rId21"/>
    <p:sldId id="282" r:id="rId22"/>
    <p:sldId id="281" r:id="rId23"/>
    <p:sldId id="274" r:id="rId24"/>
    <p:sldId id="284" r:id="rId25"/>
    <p:sldId id="275" r:id="rId26"/>
    <p:sldId id="278" r:id="rId2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1254" y="-11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F3A911-B81D-4828-85C3-17DF26E89350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25D2F0-D932-48DE-92A3-9FACB39AB26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21425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5D2F0-D932-48DE-92A3-9FACB39AB267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53062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5D2F0-D932-48DE-92A3-9FACB39AB267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0544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5D2F0-D932-48DE-92A3-9FACB39AB267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43351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5D2F0-D932-48DE-92A3-9FACB39AB267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51403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25D2F0-D932-48DE-92A3-9FACB39AB267}" type="slidenum">
              <a:rPr lang="tr-TR" smtClean="0"/>
              <a:pPr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61146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33749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60237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51836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033304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228346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637801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360516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01561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8507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1858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64883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00962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93701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71812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07119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8412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9606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F55A9BA-F8C7-4A03-8AF3-229232868FAE}" type="datetimeFigureOut">
              <a:rPr lang="tr-TR" smtClean="0"/>
              <a:pPr/>
              <a:t>11/12/2020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5175E22-EE12-4A9B-ADE3-A76935245DD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9091970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hyperlink" Target="http://www.egitimhane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4212" y="117763"/>
            <a:ext cx="8001000" cy="2971801"/>
          </a:xfrm>
        </p:spPr>
        <p:txBody>
          <a:bodyPr>
            <a:noAutofit/>
          </a:bodyPr>
          <a:lstStyle/>
          <a:p>
            <a:r>
              <a:rPr lang="tr-TR" sz="10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üüüüüüüü</a:t>
            </a:r>
            <a:endParaRPr lang="tr-TR" sz="1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991369"/>
          </a:xfrm>
        </p:spPr>
        <p:txBody>
          <a:bodyPr/>
          <a:lstStyle/>
          <a:p>
            <a:r>
              <a:rPr lang="tr-TR" b="1" dirty="0" smtClean="0"/>
              <a:t>BAHAR BAŞOĞLU 1-D</a:t>
            </a:r>
          </a:p>
          <a:p>
            <a:r>
              <a:rPr lang="tr-TR" b="1" dirty="0" smtClean="0"/>
              <a:t>ŞEHİT ÇAĞLAYAN IRMAK İLKOKULU KÜTAHYA</a:t>
            </a:r>
            <a:endParaRPr lang="tr-TR" b="1" dirty="0"/>
          </a:p>
        </p:txBody>
      </p:sp>
      <p:pic>
        <p:nvPicPr>
          <p:cNvPr id="1028" name="Picture 4" descr="Clipart üren horoz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9563" y="1337878"/>
            <a:ext cx="5472545" cy="4979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59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195453" y="3822314"/>
            <a:ext cx="3117273" cy="1507067"/>
          </a:xfrm>
        </p:spPr>
        <p:txBody>
          <a:bodyPr>
            <a:noAutofit/>
          </a:bodyPr>
          <a:lstStyle/>
          <a:p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G</a:t>
            </a:r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L</a:t>
            </a:r>
            <a:endParaRPr lang="tr-TR" sz="1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9218" name="Picture 2" descr="çiçek gifleri hareketli uçuşan sarı papatyalar ,simli pırıltılı ışıltılı  kırmızı gül gif resimleri, | Goktepeliler.com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9357" y="1003298"/>
            <a:ext cx="3448050" cy="4991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6765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069667" y="4515041"/>
            <a:ext cx="4261861" cy="1507067"/>
          </a:xfrm>
        </p:spPr>
        <p:txBody>
          <a:bodyPr>
            <a:noAutofit/>
          </a:bodyPr>
          <a:lstStyle/>
          <a:p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GÖZL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K</a:t>
            </a:r>
            <a:endParaRPr lang="tr-TR" sz="7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42" name="Picture 2" descr="Görüntüler ve Reçeteli Gözlük animasyonlu gif ~ Gifmania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3101" y="863455"/>
            <a:ext cx="6411481" cy="316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7426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237499" y="4889114"/>
            <a:ext cx="4054043" cy="1507067"/>
          </a:xfrm>
        </p:spPr>
        <p:txBody>
          <a:bodyPr>
            <a:normAutofit/>
          </a:bodyPr>
          <a:lstStyle/>
          <a:p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NEL</a:t>
            </a:r>
            <a:endParaRPr lang="tr-TR" sz="7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266" name="Picture 2" descr="Tunnel GIFs | Tenor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4712" y="1239548"/>
            <a:ext cx="6779618" cy="348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6799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306290" y="4487332"/>
            <a:ext cx="3912321" cy="1507067"/>
          </a:xfrm>
        </p:spPr>
        <p:txBody>
          <a:bodyPr>
            <a:normAutofit/>
          </a:bodyPr>
          <a:lstStyle/>
          <a:p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L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LE</a:t>
            </a:r>
            <a:endParaRPr lang="tr-TR" sz="7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290" name="Picture 2" descr="Bukle Bukle saçlar.. | Peinados con cabello suelto, Peinados poco cabello,  Peinado con birret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6398" y="471055"/>
            <a:ext cx="3970614" cy="598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477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314103" y="4008966"/>
            <a:ext cx="3582988" cy="1507067"/>
          </a:xfrm>
        </p:spPr>
        <p:txBody>
          <a:bodyPr>
            <a:normAutofit/>
          </a:bodyPr>
          <a:lstStyle/>
          <a:p>
            <a:r>
              <a:rPr lang="tr-TR" sz="7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NLEM</a:t>
            </a:r>
            <a:endParaRPr lang="tr-TR" sz="7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314" name="Picture 2" descr="Hareketli ünlem işareti | Yeni Slayt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685" y="-914400"/>
            <a:ext cx="4206443" cy="787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27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ikdörtgen 15"/>
          <p:cNvSpPr/>
          <p:nvPr/>
        </p:nvSpPr>
        <p:spPr>
          <a:xfrm>
            <a:off x="9388110" y="2503056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8737478" y="2503056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8160587" y="2516911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5736000" y="2524133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085368" y="2527449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4508477" y="2530765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1790716" y="2450954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218681" y="2450954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688862" y="2460192"/>
            <a:ext cx="438865" cy="4690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0542" y="2438932"/>
            <a:ext cx="687388" cy="597286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X</a:t>
            </a:r>
            <a:endParaRPr lang="tr-TR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2" descr="Pin on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854083">
            <a:off x="1189540" y="652200"/>
            <a:ext cx="1115262" cy="1630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▷ Güneş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6388" y="623453"/>
            <a:ext cx="1199045" cy="151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Download Logs Clip Art At Clker Com Vector - Wood Clipart - Full Size PNG  Image - PNGki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0941" y="836843"/>
            <a:ext cx="2333387" cy="129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Unvan 1"/>
          <p:cNvSpPr txBox="1">
            <a:spLocks/>
          </p:cNvSpPr>
          <p:nvPr/>
        </p:nvSpPr>
        <p:spPr>
          <a:xfrm>
            <a:off x="1182420" y="2466641"/>
            <a:ext cx="687388" cy="59728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X</a:t>
            </a:r>
            <a:endParaRPr lang="tr-TR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8" name="Unvan 1"/>
          <p:cNvSpPr txBox="1">
            <a:spLocks/>
          </p:cNvSpPr>
          <p:nvPr/>
        </p:nvSpPr>
        <p:spPr>
          <a:xfrm>
            <a:off x="5048612" y="2524133"/>
            <a:ext cx="687388" cy="59728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 smtClean="0">
                <a:solidFill>
                  <a:schemeClr val="bg1"/>
                </a:solidFill>
                <a:latin typeface="Comic Sans MS" panose="030F0702030302020204" pitchFamily="66" charset="0"/>
              </a:rPr>
              <a:t>X</a:t>
            </a:r>
            <a:endParaRPr lang="tr-TR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Unvan 1"/>
          <p:cNvSpPr txBox="1">
            <a:spLocks/>
          </p:cNvSpPr>
          <p:nvPr/>
        </p:nvSpPr>
        <p:spPr>
          <a:xfrm>
            <a:off x="8737478" y="2452787"/>
            <a:ext cx="687388" cy="59728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 smtClean="0">
                <a:solidFill>
                  <a:schemeClr val="bg1"/>
                </a:solidFill>
                <a:latin typeface="Comic Sans MS" panose="030F0702030302020204" pitchFamily="66" charset="0"/>
              </a:rPr>
              <a:t>X</a:t>
            </a:r>
            <a:endParaRPr lang="tr-TR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63462" y="4793673"/>
            <a:ext cx="6354756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atin typeface="Comic Sans MS" panose="030F0702030302020204" pitchFamily="66" charset="0"/>
              </a:rPr>
              <a:t>Ü NESNELERİN NERESİNDEDİR?</a:t>
            </a:r>
            <a:endParaRPr lang="tr-TR" sz="2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273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Ü-ü Harfini Öğreniyor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997" r="43121"/>
          <a:stretch/>
        </p:blipFill>
        <p:spPr bwMode="auto">
          <a:xfrm>
            <a:off x="1305502" y="997527"/>
            <a:ext cx="6134388" cy="460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134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1385220" cy="224990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1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626321" y="685800"/>
            <a:ext cx="1385220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684211" y="3248891"/>
            <a:ext cx="1740334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069432" y="3248890"/>
            <a:ext cx="5647550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nal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Football Background clipart - Boy, Video, Illustration, transparent clip 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1991" y="942109"/>
            <a:ext cx="4548301" cy="5457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3623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92030" y="727363"/>
            <a:ext cx="1385220" cy="224990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15000" dirty="0">
                <a:solidFill>
                  <a:srgbClr val="FF0000"/>
                </a:solidFill>
                <a:latin typeface="Comic Sans MS" panose="030F0702030302020204" pitchFamily="66" charset="0"/>
              </a:rPr>
              <a:t>l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1363085" y="665017"/>
            <a:ext cx="1385220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277250" y="727362"/>
            <a:ext cx="3292043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le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Picture 2" descr="Bukle Bukle saçlar.. | Peinados con cabello suelto, Peinados poco cabello,  Peinado con birret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0143" y="318655"/>
            <a:ext cx="3970614" cy="598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7539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92030" y="727363"/>
            <a:ext cx="1385220" cy="224990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1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1751012" y="727363"/>
            <a:ext cx="1385220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803958" y="727363"/>
            <a:ext cx="1385220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l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1155384" y="2833254"/>
            <a:ext cx="2349816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tü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3039250" y="2833254"/>
            <a:ext cx="1385220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>
                <a:solidFill>
                  <a:schemeClr val="bg1"/>
                </a:solidFill>
                <a:latin typeface="Comic Sans MS" panose="030F0702030302020204" pitchFamily="66" charset="0"/>
              </a:rPr>
              <a:t>m</a:t>
            </a: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1135626" y="4620490"/>
            <a:ext cx="2349816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tü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3014270" y="4606636"/>
            <a:ext cx="3123294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nel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railway tunnel vector illustration - Download Free Vectors, Clipart  Graphics &amp; Vector 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2544" y="1078191"/>
            <a:ext cx="5029200" cy="4667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50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ÜÜÜüüüüüüüüüüüüü</a:t>
            </a:r>
            <a:endParaRPr lang="tr-TR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541587" y="686063"/>
            <a:ext cx="4819650" cy="3614738"/>
          </a:xfrm>
        </p:spPr>
      </p:pic>
      <p:pic>
        <p:nvPicPr>
          <p:cNvPr id="15362" name="Picture 2" descr="https://www.google.com/logos/fnbx/animal_sounds/roost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8954" y="4487332"/>
            <a:ext cx="1964171" cy="196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940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 txBox="1">
            <a:spLocks/>
          </p:cNvSpPr>
          <p:nvPr/>
        </p:nvSpPr>
        <p:spPr>
          <a:xfrm>
            <a:off x="2277603" y="1780309"/>
            <a:ext cx="2349816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tü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1210802" y="1780308"/>
            <a:ext cx="1255307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ü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1210801" y="3803071"/>
            <a:ext cx="1255307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ü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2277603" y="3803070"/>
            <a:ext cx="2349816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tü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4120258" y="3803069"/>
            <a:ext cx="2349816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le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46" name="Picture 2" descr="Waffle clipart small, Picture #2177028 waffle clipart 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0074" y="1274617"/>
            <a:ext cx="2395667" cy="422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210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 txBox="1">
            <a:spLocks/>
          </p:cNvSpPr>
          <p:nvPr/>
        </p:nvSpPr>
        <p:spPr>
          <a:xfrm>
            <a:off x="1094062" y="1711035"/>
            <a:ext cx="2771356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  <a:r>
              <a:rPr lang="tr-TR" sz="15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3407772" y="1711034"/>
            <a:ext cx="1011828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>
                <a:solidFill>
                  <a:schemeClr val="bg1"/>
                </a:solidFill>
                <a:latin typeface="Comic Sans MS" panose="030F0702030302020204" pitchFamily="66" charset="0"/>
              </a:rPr>
              <a:t>l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3913686" y="1711034"/>
            <a:ext cx="1011828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i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4371332" y="1711033"/>
            <a:ext cx="1011828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n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098" name="Picture 2" descr="Clipart iki kuyruklu çantalı kız çocuk resmi png | Meb Der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3160" y="415636"/>
            <a:ext cx="3890025" cy="539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87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892030" y="727363"/>
            <a:ext cx="1385220" cy="224990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15000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1903412" y="727363"/>
            <a:ext cx="1385220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914794" y="727362"/>
            <a:ext cx="1385220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>
                <a:solidFill>
                  <a:schemeClr val="bg1"/>
                </a:solidFill>
                <a:latin typeface="Comic Sans MS" panose="030F0702030302020204" pitchFamily="66" charset="0"/>
              </a:rPr>
              <a:t>l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892030" y="2653144"/>
            <a:ext cx="2696298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kü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2914794" y="2653144"/>
            <a:ext cx="1385220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883397" y="4578925"/>
            <a:ext cx="2696298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kü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2961580" y="4571993"/>
            <a:ext cx="2696298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me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785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92030" y="727363"/>
            <a:ext cx="1823462" cy="224990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1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2235921" y="727362"/>
            <a:ext cx="1385220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m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3621141" y="727361"/>
            <a:ext cx="1385220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>
                <a:solidFill>
                  <a:schemeClr val="bg1"/>
                </a:solidFill>
                <a:latin typeface="Comic Sans MS" panose="030F0702030302020204" pitchFamily="66" charset="0"/>
              </a:rPr>
              <a:t>i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4100712" y="761995"/>
            <a:ext cx="1385220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892030" y="3262745"/>
            <a:ext cx="1823462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2277250" y="3262743"/>
            <a:ext cx="701477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>
                <a:solidFill>
                  <a:srgbClr val="FF0000"/>
                </a:solidFill>
                <a:latin typeface="Comic Sans MS" panose="030F0702030302020204" pitchFamily="66" charset="0"/>
              </a:rPr>
              <a:t>l</a:t>
            </a:r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2784764" y="3214250"/>
            <a:ext cx="2078181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kü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170" name="Picture 2" descr="Clipart ördek resimli kıyafetli erkek çocuk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3322" y="727361"/>
            <a:ext cx="35147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lipart kollarını iki yana açmış yeşilli kız çocuğu | Yeni Slay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4726" y="1239609"/>
            <a:ext cx="2988289" cy="394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298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>
            <a:spLocks noGrp="1"/>
          </p:cNvSpPr>
          <p:nvPr>
            <p:ph idx="1"/>
          </p:nvPr>
        </p:nvSpPr>
        <p:spPr>
          <a:xfrm>
            <a:off x="892030" y="727363"/>
            <a:ext cx="1213861" cy="224990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1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1944975" y="727362"/>
            <a:ext cx="1823462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smtClean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997919" y="727361"/>
            <a:ext cx="3416735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lem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9218" name="Picture 2" descr="Ünlem işareti, Ünlem işareti png | PNGEg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931393" y="886665"/>
            <a:ext cx="1072409" cy="4181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İçerik Yer Tutucusu 2"/>
          <p:cNvSpPr txBox="1">
            <a:spLocks/>
          </p:cNvSpPr>
          <p:nvPr/>
        </p:nvSpPr>
        <p:spPr>
          <a:xfrm>
            <a:off x="947448" y="3401291"/>
            <a:ext cx="2419207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ün</a:t>
            </a:r>
            <a:endParaRPr lang="tr-TR" sz="15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2997919" y="3401291"/>
            <a:ext cx="2266808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lü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241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8" grpId="0" build="p"/>
      <p:bldP spid="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92030" y="727363"/>
            <a:ext cx="1823462" cy="224990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150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1803761" y="727363"/>
            <a:ext cx="1823462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767339" y="2977268"/>
            <a:ext cx="1823462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2259627" y="2977267"/>
            <a:ext cx="1823462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3254485" y="2977266"/>
            <a:ext cx="4226969" cy="224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15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ket</a:t>
            </a:r>
            <a:endParaRPr lang="tr-TR" sz="15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94" name="Picture 2" descr="Clipart birini çağıran kız çocuğu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2411" y="623455"/>
            <a:ext cx="428625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63854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  <p:bldP spid="6" grpId="0" build="p"/>
      <p:bldP spid="7" grpId="0" build="p"/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62256" y="479147"/>
            <a:ext cx="3713017" cy="2553804"/>
          </a:xfrm>
          <a:prstGeom prst="rect">
            <a:avLst/>
          </a:prstGeom>
        </p:spPr>
      </p:pic>
      <p:sp>
        <p:nvSpPr>
          <p:cNvPr id="5" name="İçerik Yer Tutucusu 2"/>
          <p:cNvSpPr>
            <a:spLocks noGrp="1"/>
          </p:cNvSpPr>
          <p:nvPr>
            <p:ph idx="1"/>
          </p:nvPr>
        </p:nvSpPr>
        <p:spPr>
          <a:xfrm>
            <a:off x="601085" y="1543972"/>
            <a:ext cx="8534400" cy="361526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4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ÜTÜ</a:t>
            </a:r>
          </a:p>
          <a:p>
            <a:pPr marL="0" indent="0">
              <a:buNone/>
            </a:pPr>
            <a:r>
              <a:rPr lang="tr-TR" sz="4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Al Ülkü al.</a:t>
            </a:r>
          </a:p>
          <a:p>
            <a:pPr marL="0" indent="0">
              <a:buNone/>
            </a:pPr>
            <a:r>
              <a:rPr lang="tr-TR" sz="4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Eline ütü al.</a:t>
            </a:r>
          </a:p>
          <a:p>
            <a:pPr marL="0" indent="0">
              <a:buNone/>
            </a:pPr>
            <a:r>
              <a:rPr lang="tr-TR" sz="4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Ülkü etek ütüleme.</a:t>
            </a:r>
          </a:p>
          <a:p>
            <a:pPr marL="0" indent="0">
              <a:buNone/>
            </a:pPr>
            <a:r>
              <a:rPr lang="tr-TR" sz="4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O </a:t>
            </a:r>
            <a:r>
              <a:rPr lang="tr-TR" sz="4500" b="1" dirty="0" err="1" smtClean="0">
                <a:solidFill>
                  <a:schemeClr val="bg1"/>
                </a:solidFill>
                <a:latin typeface="Comic Sans MS" panose="030F0702030302020204" pitchFamily="66" charset="0"/>
              </a:rPr>
              <a:t>lila</a:t>
            </a:r>
            <a:r>
              <a:rPr lang="tr-TR" sz="4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 etek ütülü.</a:t>
            </a:r>
          </a:p>
          <a:p>
            <a:pPr marL="0" indent="0">
              <a:buNone/>
            </a:pPr>
            <a:r>
              <a:rPr lang="tr-TR" sz="4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Ülkü tülü ütüle.</a:t>
            </a:r>
          </a:p>
          <a:p>
            <a:pPr marL="0" indent="0">
              <a:buNone/>
            </a:pPr>
            <a:r>
              <a:rPr lang="tr-TR" sz="4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Ütüle Ülkü ütüle.</a:t>
            </a:r>
            <a:endParaRPr lang="tr-TR" sz="4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Clipart Ütü Yapan Kız Çocuğu - Ütü Clipart - (402x402) Png Clipart Download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3201" y="3351605"/>
            <a:ext cx="3629025" cy="300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9642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3034145"/>
            <a:ext cx="4137170" cy="12669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Z</a:t>
            </a:r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M</a:t>
            </a:r>
            <a:endParaRPr lang="tr-TR" sz="1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Pin on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854083">
            <a:off x="5307753" y="189648"/>
            <a:ext cx="4821812" cy="70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2130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188723" y="2533265"/>
            <a:ext cx="3389024" cy="1914044"/>
          </a:xfrm>
        </p:spPr>
        <p:txBody>
          <a:bodyPr>
            <a:noAutofit/>
          </a:bodyPr>
          <a:lstStyle/>
          <a:p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endParaRPr lang="tr-TR" sz="1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074" name="Picture 2" descr="▷ Ütüleme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237" y="0"/>
            <a:ext cx="5492365" cy="549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81580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826721" y="4515041"/>
            <a:ext cx="4885315" cy="1507067"/>
          </a:xfrm>
        </p:spPr>
        <p:txBody>
          <a:bodyPr>
            <a:noAutofit/>
          </a:bodyPr>
          <a:lstStyle/>
          <a:p>
            <a:r>
              <a:rPr lang="tr-TR" sz="10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</a:t>
            </a:r>
            <a:r>
              <a:rPr lang="tr-TR" sz="10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</a:t>
            </a:r>
            <a:r>
              <a:rPr lang="tr-TR" sz="10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K</a:t>
            </a:r>
            <a:endParaRPr lang="tr-TR" sz="10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4098" name="Picture 2" descr="Top Blow Whistle Stickers for Android &amp; iOS | Gfycat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43607">
            <a:off x="337868" y="899779"/>
            <a:ext cx="5468433" cy="546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1224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81194" y="3198859"/>
            <a:ext cx="2308370" cy="1507067"/>
          </a:xfrm>
        </p:spPr>
        <p:txBody>
          <a:bodyPr>
            <a:noAutofit/>
          </a:bodyPr>
          <a:lstStyle/>
          <a:p>
            <a:r>
              <a:rPr lang="tr-TR" sz="10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Ç</a:t>
            </a:r>
            <a:endParaRPr lang="tr-TR" sz="10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2" name="Picture 2" descr="Hareketli Gifler | Yeni Slayt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6992" y="-275168"/>
            <a:ext cx="5372389" cy="7763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5581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064722" y="2796693"/>
            <a:ext cx="4511243" cy="1507067"/>
          </a:xfrm>
        </p:spPr>
        <p:txBody>
          <a:bodyPr>
            <a:noAutofit/>
          </a:bodyPr>
          <a:lstStyle/>
          <a:p>
            <a:r>
              <a:rPr lang="tr-TR" sz="75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D</a:t>
            </a:r>
            <a:r>
              <a:rPr lang="tr-TR" sz="75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RB</a:t>
            </a:r>
            <a:r>
              <a:rPr lang="tr-TR" sz="75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N</a:t>
            </a:r>
            <a:endParaRPr lang="tr-TR" sz="75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46" name="Picture 2" descr="Dürbünle bakan bayan gifi | Yeni Slayt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1648" y="865909"/>
            <a:ext cx="3297876" cy="536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3084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597235" y="4404205"/>
            <a:ext cx="2984067" cy="1507067"/>
          </a:xfrm>
        </p:spPr>
        <p:txBody>
          <a:bodyPr>
            <a:noAutofit/>
          </a:bodyPr>
          <a:lstStyle/>
          <a:p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S</a:t>
            </a:r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</a:t>
            </a:r>
            <a:endParaRPr lang="tr-TR" sz="1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7170" name="Picture 2" descr="Pin by daria k. on Cibo | Food drink photography, Food, Workout food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757" y="1024080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2378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710689" y="4709004"/>
            <a:ext cx="4996152" cy="1507067"/>
          </a:xfrm>
        </p:spPr>
        <p:txBody>
          <a:bodyPr>
            <a:normAutofit/>
          </a:bodyPr>
          <a:lstStyle/>
          <a:p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B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Y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r>
              <a:rPr lang="tr-TR" sz="7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TEÇ</a:t>
            </a:r>
            <a:endParaRPr lang="tr-TR" sz="75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94" name="Picture 2" descr="buyutec | Canavar Fikir Reklam Ajansı Ankara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031" y="658090"/>
            <a:ext cx="4481946" cy="5327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1922657"/>
      </p:ext>
    </p:extLst>
  </p:cSld>
  <p:clrMapOvr>
    <a:masterClrMapping/>
  </p:clrMapOvr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282EB108-EDE6-4B8E-957B-D4A69BF580E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252</TotalTime>
  <Words>113</Words>
  <PresentationFormat>Özel</PresentationFormat>
  <Paragraphs>85</Paragraphs>
  <Slides>26</Slides>
  <Notes>5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Dilim</vt:lpstr>
      <vt:lpstr>üüüüüüüü</vt:lpstr>
      <vt:lpstr>ÜÜÜüüüüüüüüüüüüü</vt:lpstr>
      <vt:lpstr>Slayt 3</vt:lpstr>
      <vt:lpstr>ÜTÜ</vt:lpstr>
      <vt:lpstr>DÜDÜK</vt:lpstr>
      <vt:lpstr>ÜÇ</vt:lpstr>
      <vt:lpstr>DÜRBÜN</vt:lpstr>
      <vt:lpstr>SÜT</vt:lpstr>
      <vt:lpstr>BÜYÜTEÇ</vt:lpstr>
      <vt:lpstr>GÜL</vt:lpstr>
      <vt:lpstr>GÖZLÜK</vt:lpstr>
      <vt:lpstr>TÜNEL</vt:lpstr>
      <vt:lpstr>LÜLE</vt:lpstr>
      <vt:lpstr>ÜNLEM</vt:lpstr>
      <vt:lpstr>X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2020-12-07T18:59:52Z</dcterms:created>
  <dcterms:modified xsi:type="dcterms:W3CDTF">2020-12-11T12:49:32Z</dcterms:modified>
  <cp:category>https://www.sorubak.com</cp:category>
</cp:coreProperties>
</file>