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65" r:id="rId4"/>
    <p:sldId id="276" r:id="rId5"/>
    <p:sldId id="303" r:id="rId6"/>
    <p:sldId id="295" r:id="rId7"/>
    <p:sldId id="264" r:id="rId8"/>
    <p:sldId id="281" r:id="rId9"/>
    <p:sldId id="294" r:id="rId10"/>
    <p:sldId id="299" r:id="rId11"/>
    <p:sldId id="297" r:id="rId12"/>
    <p:sldId id="282" r:id="rId13"/>
    <p:sldId id="285" r:id="rId14"/>
    <p:sldId id="279" r:id="rId15"/>
    <p:sldId id="300" r:id="rId16"/>
    <p:sldId id="301" r:id="rId17"/>
    <p:sldId id="298" r:id="rId18"/>
    <p:sldId id="302" r:id="rId19"/>
    <p:sldId id="277" r:id="rId20"/>
    <p:sldId id="291" r:id="rId21"/>
    <p:sldId id="278" r:id="rId22"/>
    <p:sldId id="292" r:id="rId23"/>
    <p:sldId id="280" r:id="rId24"/>
    <p:sldId id="288" r:id="rId25"/>
    <p:sldId id="283" r:id="rId26"/>
    <p:sldId id="293" r:id="rId27"/>
    <p:sldId id="296" r:id="rId28"/>
    <p:sldId id="284" r:id="rId29"/>
    <p:sldId id="286" r:id="rId30"/>
    <p:sldId id="287" r:id="rId31"/>
    <p:sldId id="289" r:id="rId32"/>
    <p:sldId id="290" r:id="rId3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96" autoAdjust="0"/>
    <p:restoredTop sz="94624" autoAdjust="0"/>
  </p:normalViewPr>
  <p:slideViewPr>
    <p:cSldViewPr>
      <p:cViewPr>
        <p:scale>
          <a:sx n="75" d="100"/>
          <a:sy n="75" d="100"/>
        </p:scale>
        <p:origin x="-744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4271-944C-4F7A-81A6-42D122AFC337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370B-14D2-4714-A956-9EE51A6D67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1B39-0AE8-4EFE-A078-5A8FABFB8744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A787D-B8EB-48EE-A844-9152340F907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D4913-6B0A-4166-ADC3-CA1FABA6D78B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555A8-53AC-4A52-A071-A9EEAB6322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96989-1F98-4395-997F-CED9A49334E5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62DCD-F8C9-471B-ADAB-0579DAED65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321F-A9AF-4EFF-8E55-99899A921668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59FD-AD97-460A-A1BD-4CA9EB1122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BC8EC-FC7E-42CB-9123-2F912A917CAF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5823-BC92-436C-B214-1D8F7C22C2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8D64-F169-447E-943B-D2D870AF5E30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3C548-125B-4C61-86E2-E3B6B289B4C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6FB9F-8469-469A-92DD-39BC69A40804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2526-B95C-4B4A-B4DF-EE5B9C389AA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D248A-1E44-4F1D-ACC2-6FDD7C6BDBFB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B845-337D-4861-933A-43AF92E3E81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57B9-280F-4D10-9EAD-BE188027D2D3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B62AF-4B20-4C0D-AB57-6B1A801276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BC486-BB1C-4523-B742-82C714474E0F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3ADB-F5F5-445D-907E-FB2E68E8EB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5F77D3-4BF5-4417-BED9-6D628D08D0A2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081067-BBC8-4973-87F9-E39228D7C6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071678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at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214563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643188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3108" y="2071678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et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3428992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it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072066" y="2071678"/>
            <a:ext cx="135732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ot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 bwMode="auto">
          <a:xfrm>
            <a:off x="6500826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7" grpId="0"/>
      <p:bldP spid="7" grpId="1"/>
      <p:bldP spid="7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214942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solidFill>
                  <a:srgbClr val="FF0000"/>
                </a:solidFill>
                <a:latin typeface="TTKB Dik Temel Abece"/>
              </a:rPr>
              <a:t>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3108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215074" y="2214554"/>
            <a:ext cx="185738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latin typeface="TTKB Dik Temel Abece" pitchFamily="2" charset="-94"/>
                <a:ea typeface="+mj-ea"/>
                <a:cs typeface="+mj-cs"/>
              </a:rPr>
              <a:t>ma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et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858016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ek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143380"/>
            <a:ext cx="2500330" cy="256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et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858016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3143272" cy="209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2214554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286512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557570"/>
            <a:ext cx="4959663" cy="3300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6786578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000364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282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429124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to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7358082" y="221455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214942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solidFill>
                  <a:srgbClr val="FF0000"/>
                </a:solidFill>
                <a:latin typeface="TTKB Dik Temel Abece"/>
              </a:rPr>
              <a:t>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3108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215074" y="2285992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11016"/>
            <a:ext cx="4143404" cy="2970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8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214942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m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071670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286512" y="2214554"/>
            <a:ext cx="2000264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latin typeface="TTKB Dik Temel Abece" pitchFamily="2" charset="-94"/>
                <a:ea typeface="+mj-ea"/>
                <a:cs typeface="+mj-cs"/>
              </a:rPr>
              <a:t>am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85720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78605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9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te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31649 -0.003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4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ut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1714480" y="2214554"/>
            <a:ext cx="157162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un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6715140" y="2214554"/>
            <a:ext cx="192879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err="1" smtClean="0">
                <a:solidFill>
                  <a:srgbClr val="7030A0"/>
                </a:solidFill>
                <a:latin typeface="TTKB Dik Temel Abece"/>
                <a:ea typeface="+mj-ea"/>
                <a:cs typeface="+mj-cs"/>
              </a:rPr>
              <a:t>ma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214942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solidFill>
                  <a:srgbClr val="FF0000"/>
                </a:solidFill>
                <a:latin typeface="TTKB Dik Temel Abece"/>
              </a:rPr>
              <a:t>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3108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215074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000504"/>
            <a:ext cx="3929090" cy="252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1 Başlık"/>
          <p:cNvSpPr txBox="1">
            <a:spLocks/>
          </p:cNvSpPr>
          <p:nvPr/>
        </p:nvSpPr>
        <p:spPr>
          <a:xfrm>
            <a:off x="7715248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at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0921 -0.0027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2071678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214563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643188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2" name="1 Başlık"/>
          <p:cNvSpPr txBox="1">
            <a:spLocks/>
          </p:cNvSpPr>
          <p:nvPr/>
        </p:nvSpPr>
        <p:spPr bwMode="auto">
          <a:xfrm>
            <a:off x="1857356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te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 bwMode="auto">
          <a:xfrm>
            <a:off x="3214678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ti</a:t>
            </a:r>
          </a:p>
        </p:txBody>
      </p:sp>
      <p:sp>
        <p:nvSpPr>
          <p:cNvPr id="14" name="1 Başlık"/>
          <p:cNvSpPr txBox="1">
            <a:spLocks/>
          </p:cNvSpPr>
          <p:nvPr/>
        </p:nvSpPr>
        <p:spPr bwMode="auto">
          <a:xfrm>
            <a:off x="4357686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to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 bwMode="auto">
          <a:xfrm>
            <a:off x="5715008" y="2071678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500034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smtClean="0">
                <a:latin typeface="TTKB Dik Temel Abece"/>
                <a:ea typeface="+mj-ea"/>
                <a:cs typeface="+mj-cs"/>
              </a:rPr>
              <a:t>te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3000364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4286248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ke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00570"/>
            <a:ext cx="1238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1 Başlık"/>
          <p:cNvSpPr txBox="1">
            <a:spLocks/>
          </p:cNvSpPr>
          <p:nvPr/>
        </p:nvSpPr>
        <p:spPr>
          <a:xfrm>
            <a:off x="5429256" y="2285992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>
          <a:xfrm>
            <a:off x="6643702" y="2285992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tu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3" grpId="0"/>
      <p:bldP spid="13" grpId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786314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tu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1214414" y="2214554"/>
            <a:ext cx="171451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kol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6786578" y="221455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143380"/>
            <a:ext cx="20478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1 Başlık"/>
          <p:cNvSpPr txBox="1">
            <a:spLocks/>
          </p:cNvSpPr>
          <p:nvPr/>
        </p:nvSpPr>
        <p:spPr bwMode="auto">
          <a:xfrm>
            <a:off x="2285984" y="42860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te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 bwMode="auto">
          <a:xfrm>
            <a:off x="4071934" y="42860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</a:t>
            </a:r>
          </a:p>
        </p:txBody>
      </p:sp>
      <p:sp>
        <p:nvSpPr>
          <p:cNvPr id="11" name="1 Başlık"/>
          <p:cNvSpPr txBox="1">
            <a:spLocks/>
          </p:cNvSpPr>
          <p:nvPr/>
        </p:nvSpPr>
        <p:spPr bwMode="auto">
          <a:xfrm>
            <a:off x="4857752" y="500042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err="1" smtClean="0">
                <a:latin typeface="TTKB Dik Temel Abece"/>
                <a:ea typeface="+mj-ea"/>
                <a:cs typeface="+mj-cs"/>
              </a:rPr>
              <a:t>li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42844" y="571480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42844" y="1000105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36302 -0.0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1597 L -0.36511 -0.00578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36302 -0.0037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14282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78605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9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6143636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tak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31649 -0.003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24566 -0.00301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14678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n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282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to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429124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to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7500938" y="221455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n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786050" y="4286256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 bwMode="auto">
          <a:xfrm>
            <a:off x="6072198" y="4286256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ne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857760"/>
            <a:ext cx="2190750" cy="165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9" grpId="0"/>
      <p:bldP spid="9" grpId="1"/>
      <p:bldP spid="10" grpId="0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2285992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at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429124" y="2285992"/>
            <a:ext cx="157163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let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0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1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 bwMode="auto">
          <a:xfrm>
            <a:off x="7215206" y="2285992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al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16804"/>
            <a:ext cx="1928826" cy="2593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0.19635 -0.0034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0.53698 -0.5062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-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44" y="2357430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44" y="2786055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858016" y="2214554"/>
            <a:ext cx="1643074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214282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/>
                <a:ea typeface="+mj-ea"/>
                <a:cs typeface="+mj-cs"/>
              </a:rPr>
              <a:t>on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 bwMode="auto">
          <a:xfrm>
            <a:off x="1928794" y="4286256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in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6572264" y="4286256"/>
            <a:ext cx="1643074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ek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42844" y="4429132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42844" y="4857757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21947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6 -0.0037 L 0.15053 -0.00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6 -0.0037 L 0.16632 -0.0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-0.23768 -0.0011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0185 C 0.03333 -0.01065 0.04791 -0.0125 0.05972 -0.01481 C 0.0809 -0.02431 0.10399 -0.03102 0.12639 -0.03148 C 0.19253 -0.0331 0.325 -0.03519 0.325 -0.03495 C 0.36892 -0.03819 0.41145 -0.03542 0.4552 -0.02963 C 0.46441 -0.02847 0.47395 -0.02708 0.48316 -0.02593 C 0.48819 -0.02523 0.49843 -0.02407 0.49843 -0.02384 C 0.52048 -0.01829 0.50434 -0.02199 0.52639 -0.01852 C 0.53385 -0.01736 0.54843 -0.01481 0.54843 -0.01458 C 0.58194 2.77556E-17 0.59843 -0.00671 0.64305 -0.00556 C 0.64704 -0.00486 0.65139 -0.00486 0.65555 -0.0037 C 0.65798 -0.00301 0.66007 -0.00046 0.6625 2.77556E-17 C 0.68316 0.0044 0.70416 0.00278 0.72482 0.0037 C 0.73802 0.00556 0.74791 0.00741 0.76111 0.00556 C 0.76354 0.01875 0.76267 0.00856 0.75972 0.02778 C 0.75625 0.05046 0.75486 0.07431 0.74583 0.09444 C 0.74427 0.12106 0.7427 0.14745 0.74166 0.17407 C 0.74201 0.23148 0.74201 0.28889 0.74305 0.3463 C 0.74305 0.34954 0.74427 0.35231 0.74444 0.35556 C 0.74548 0.37847 0.74079 0.41319 0.75277 0.43333 C 0.75434 0.45995 0.76093 0.48333 0.7651 0.50926 C 0.76736 0.52199 0.7677 0.53542 0.77083 0.54792 C 0.77152 0.56551 0.77222 0.58171 0.77621 0.59815 C 0.77586 0.61759 0.77604 0.6375 0.775 0.65741 C 0.77448 0.6662 0.77152 0.67662 0.7651 0.6794 C 0.75121 0.67755 0.73767 0.67546 0.72361 0.67384 C 0.61996 0.67662 0.5776 0.67685 0.4552 0.67569 C 0.41632 0.6706 0.48055 0.6787 0.40538 0.67199 C 0.39843 0.67153 0.39149 0.66806 0.38472 0.66667 C 0.36823 0.66343 0.35225 0.66319 0.33611 0.66111 C 0.32291 0.65231 0.33698 0.66042 0.30972 0.65556 C 0.30312 0.6544 0.29687 0.65093 0.29027 0.65 C 0.28559 0.64907 0.28107 0.64884 0.27639 0.64792 C 0.26614 0.64329 0.2625 0.64236 0.25139 0.64051 C 0.24079 0.63611 0.25486 0.6419 0.23333 0.63704 C 0.22951 0.63611 0.22604 0.6338 0.22222 0.63333 C 0.21562 0.63194 0.2092 0.63079 0.20277 0.62963 C 0.16701 0.63171 0.13298 0.64028 0.09722 0.64236 C 0.06927 0.65185 0.0309 0.64514 0.00694 0.64421 C -0.01841 0.64144 -0.04306 0.63657 -0.06806 0.63333 C -0.06754 0.61736 -0.06927 0.60023 -0.06528 0.58495 C -0.0632 0.57731 -0.05834 0.56296 -0.05834 0.56319 C -0.05782 0.55995 -0.05764 0.55648 -0.05695 0.55347 C -0.05625 0.54977 -0.05486 0.54606 -0.05417 0.54259 C -0.05348 0.53819 -0.05417 0.53356 -0.05278 0.52963 C -0.05209 0.52778 -0.05 0.52847 -0.04861 0.52778 C -0.04584 0.51829 -0.04584 0.50856 -0.04167 0.5 C -0.03959 0.48634 -0.03698 0.47292 -0.03473 0.45903 C -0.03403 0.45509 -0.03455 0.45023 -0.03334 0.4463 C -0.03177 0.44144 -0.02865 0.43773 -0.02639 0.43333 C -0.02257 0.41574 -0.01511 0.40023 -0.00973 0.38333 C -0.00712 0.36644 -0.004 0.34954 3.88889E-6 0.33333 C 0.00156 0.32731 0.00694 0.31667 0.00694 0.3169 C 0.00902 0.30231 0.01128 0.2875 0.01527 0.27384 C 0.01979 0.2375 0.02812 0.20347 0.03055 0.16667 C 0.03003 0.13958 0.03003 0.11227 0.02916 0.08519 C 0.02882 0.07454 0.0276 0.06157 0.02083 0.05556 C 0.01857 0.04676 0.01579 0.03843 0.01389 0.02963 C 0.01336 0.02708 0.01336 0.02454 0.0125 0.02222 C 0.01145 0.01991 0.00954 0.01875 0.00833 0.01667 C 0.00729 0.01505 0.00625 0.01319 0.00555 0.01111 C 0.00416 0.00741 0.00416 2.77556E-17 3.88889E-6 2.77556E-17 " pathEditMode="relative" rAng="0" ptsTypes="fffffffffffffffffffffffffffffffffffffffffffffffffffffffffffffA">
                                      <p:cBhvr>
                                        <p:cTn id="57" dur="2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143108" y="2214554"/>
            <a:ext cx="2071691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mu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715008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9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t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85794"/>
            <a:ext cx="571504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13 -0.10903 C -0.09167 -0.1287 -0.08334 -0.14583 -0.07275 -0.1625 C -0.06875 -0.16875 -0.07118 -0.16829 -0.0658 -0.17384 C -0.05677 -0.18287 -0.04705 -0.18866 -0.03802 -0.19769 C -0.03716 -0.20023 -0.03663 -0.20324 -0.03525 -0.20509 C -0.03229 -0.20903 -0.02778 -0.2088 -0.02413 -0.21065 C -0.00781 -0.21852 -0.02118 -0.21481 -0.00608 -0.21806 C 0.00573 -0.22755 0.02066 -0.22731 0.0342 -0.23102 C 0.03854 -0.23056 0.06076 -0.22824 0.07031 -0.22546 C 0.08107 -0.22222 0.09149 -0.21713 0.10225 -0.21435 C 0.11406 -0.20486 0.1283 -0.20602 0.14114 -0.19954 C 0.15052 -0.19491 0.15937 -0.18866 0.16892 -0.18472 C 0.18229 -0.17963 0.19705 -0.17384 0.20903 -0.16435 C 0.21319 -0.16111 0.21632 -0.15671 0.22031 -0.15347 C 0.23784 -0.13889 0.2559 -0.12755 0.27031 -0.10694 C 0.28385 -0.0875 0.2967 -0.06644 0.3092 -0.04606 C 0.3151 -0.03634 0.31562 -0.02616 0.32031 -0.01644 C 0.32569 -0.00509 0.33055 0.00509 0.33559 0.0169 C 0.33784 0.02917 0.34097 0.04051 0.34392 0.05208 C 0.34965 0.07523 0.35052 0.09977 0.35781 0.12269 C 0.35972 0.13565 0.36163 0.14815 0.36337 0.16157 C 0.36284 0.18426 0.36284 0.20694 0.36198 0.23009 C 0.36146 0.24699 0.35573 0.26389 0.35225 0.27986 C 0.35034 0.28843 0.35017 0.30463 0.3467 0.31273 C 0.34288 0.32222 0.32482 0.35556 0.31892 0.36134 C 0.31771 0.3625 0.31614 0.36227 0.31475 0.36296 C 0.31319 0.36366 0.31198 0.36528 0.31059 0.36644 C 0.30382 0.37338 0.29739 0.37986 0.28975 0.38519 C 0.28385 0.39745 0.2743 0.40116 0.26614 0.40926 C 0.26354 0.41227 0.26198 0.41644 0.2592 0.41898 C 0.25503 0.42222 0.24982 0.42338 0.24531 0.42616 C 0.24114 0.43472 0.23576 0.43704 0.23003 0.44282 C 0.22517 0.44769 0.22066 0.45625 0.21475 0.45949 C 0.20573 0.46458 0.19392 0.4669 0.1842 0.46875 C 0.17083 0.4669 0.15729 0.46551 0.14392 0.46319 C 0.12951 0.46065 0.11805 0.45394 0.10364 0.45231 C 0.09462 0.44838 0.08298 0.44884 0.07448 0.44282 C 0.05069 0.42731 0.08854 0.45278 0.06337 0.43356 C 0.05694 0.4287 0.04896 0.42801 0.04253 0.42245 C -0.00018 0.38704 -0.04097 0.34769 -0.08247 0.30972 C -0.09219 0.30069 -0.09948 0.28912 -0.10886 0.27986 C -0.11354 0.27477 -0.1191 0.27083 -0.12413 0.2669 C -0.12691 0.26458 -0.12847 0.26019 -0.13108 0.25764 C -0.13316 0.25509 -0.13594 0.25394 -0.13802 0.25208 C -0.14393 0.24514 -0.14688 0.2375 -0.15347 0.23125 C -0.15695 0.22431 -0.15747 0.21759 -0.16302 0.21319 C -0.16511 0.20509 -0.17066 0.19838 -0.17413 0.19097 C -0.175 0.18889 -0.17483 0.18704 -0.17552 0.18542 C -0.17743 0.17986 -0.18021 0.17569 -0.18264 0.1706 C -0.18768 0.14306 -0.19115 0.11505 -0.19653 0.0875 C -0.19584 0.06759 -0.19618 0.04792 -0.19497 0.02801 C -0.19427 0.01667 -0.18924 0.00208 -0.18663 -0.00903 C -0.18125 -0.03218 -0.17813 -0.05602 -0.17275 -0.0794 C -0.16841 -0.09769 -0.17205 -0.09282 -0.16441 -0.09954 C -0.15764 -0.11319 -0.15747 -0.12245 -0.14497 -0.12917 C -0.1382 -0.14144 -0.12743 -0.14653 -0.11719 -0.15162 C -0.11007 -0.15486 -0.10538 -0.16042 -0.09775 -0.1625 C -0.08004 -0.17454 -0.05156 -0.16574 -0.03525 -0.16435 C -0.03108 -0.16181 -0.02674 -0.15972 -0.02275 -0.15718 C -0.01684 -0.15278 -0.0132 -0.14514 -0.00747 -0.14051 C -0.00573 -0.13889 -0.00382 -0.13796 -0.00191 -0.13681 C 0.00034 -0.13542 0.00295 -0.13472 0.00503 -0.1331 C 0.01354 -0.12616 0.02118 -0.11296 0.02725 -0.10324 C 0.03264 -0.09468 0.03524 -0.08472 0.03958 -0.07546 C 0.04219 -0.07037 0.04809 -0.06065 0.04809 -0.06042 C 0.05034 -0.04537 0.05607 -0.03218 0.06059 -0.01806 C 0.06267 -0.00324 0.06528 0.01134 0.06736 0.02639 C 0.06597 0.07731 0.06875 0.13241 0.04809 0.17801 C 0.04462 0.19398 0.04132 0.20833 0.0342 0.22269 C 0.02969 0.24306 0.03316 0.23125 0.0217 0.25602 C 0.00625 0.28819 -0.01389 0.3331 -0.04497 0.33912 C -0.05434 0.34769 -0.05903 0.34815 -0.06997 0.35 C -0.0816 0.35625 -0.09375 0.35856 -0.10608 0.36134 C -0.1125 0.36273 -0.12552 0.36481 -0.12552 0.36505 C -0.14514 0.36296 -0.1665 0.36366 -0.18525 0.35394 C -0.19514 0.34838 -0.20122 0.33819 -0.21163 0.33333 C -0.22778 0.31157 -0.2467 0.29444 -0.26302 0.27245 C -0.28403 0.24468 -0.30452 0.21574 -0.32691 0.18889 C -0.34341 0.16991 -0.36441 0.14444 -0.37691 0.12083 C -0.38438 0.10625 -0.38941 0.08912 -0.39636 0.07431 C -0.40052 0.06528 -0.40695 0.05833 -0.41025 0.04838 C -0.42049 0.01759 -0.4283 -0.01551 -0.43525 -0.04769 C -0.43472 -0.08727 -0.43906 -0.13889 -0.42691 -0.17917 C -0.42257 -0.22014 -0.40417 -0.24907 -0.38802 -0.28287 C -0.38403 -0.2912 -0.37952 -0.29884 -0.37552 -0.30694 C -0.37361 -0.31065 -0.36997 -0.31181 -0.36719 -0.31435 C -0.3658 -0.31551 -0.36302 -0.31806 -0.36302 -0.31782 C -0.34896 -0.31644 -0.33889 -0.31227 -0.32552 -0.3088 C -0.31823 -0.3037 -0.31094 -0.30208 -0.3033 -0.29769 C -0.29601 -0.29329 -0.29011 -0.28819 -0.28247 -0.28472 C -0.26163 -0.26157 -0.28698 -0.28796 -0.26441 -0.26991 C -0.25486 -0.26227 -0.24618 -0.2537 -0.23663 -0.24583 C -0.21042 -0.225 -0.18525 -0.20116 -0.16163 -0.17569 C -0.15174 -0.16481 -0.14288 -0.14514 -0.13525 -0.13125 C -0.13177 -0.12454 -0.12674 -0.11968 -0.12413 -0.1125 C -0.11441 -0.08681 -0.11962 -0.09676 -0.11025 -0.08102 C -0.10417 -0.05648 -0.09966 -0.03171 -0.09358 -0.00694 C -0.0941 0.02014 -0.0908 0.04815 -0.09636 0.07431 C -0.10261 0.1037 -0.11233 0.12431 -0.12413 0.15046 C -0.13507 0.17407 -0.14514 0.19676 -0.16025 0.21667 C -0.16424 0.22222 -0.16597 0.23009 -0.16997 0.23565 C -0.17084 0.23796 -0.17101 0.24236 -0.17275 0.24468 C -0.175 0.24769 -0.1783 0.24977 -0.18125 0.25208 C -0.19063 0.26065 -0.19775 0.2713 -0.20886 0.27593 C -0.21372 0.28218 -0.22066 0.28657 -0.22552 0.29236 C -0.22778 0.29606 -0.22986 0.29907 -0.23247 0.30231 C -0.23785 0.30718 -0.24497 0.30856 -0.25052 0.31528 C -0.25226 0.31713 -0.25278 0.32014 -0.25469 0.32222 C -0.2592 0.32639 -0.26528 0.32731 -0.26997 0.33171 C -0.27847 0.33935 -0.27587 0.33981 -0.28247 0.34491 C -0.30365 0.36065 -0.32795 0.36852 -0.35191 0.37199 C -0.41042 0.37037 -0.39653 0.37778 -0.42552 0.36481 C -0.42969 0.34815 -0.42813 0.33241 -0.42552 0.31528 C -0.42431 0.29236 -0.42379 0.27292 -0.41719 0.25208 C -0.41354 0.21829 -0.39896 0.1956 -0.38525 0.16898 C -0.38177 0.16204 -0.37743 0.15579 -0.37413 0.14861 C -0.3724 0.14514 -0.37188 0.14074 -0.36997 0.1375 C -0.3441 0.09606 -0.30886 0.06806 -0.27413 0.04306 C -0.25313 0.02778 -0.23351 0.00903 -0.21025 0.00023 C -0.16945 -0.03356 -0.12309 -0.04722 -0.07691 -0.06273 C -0.05886 -0.06898 -0.04063 -0.07431 -0.02275 -0.08102 C -0.00747 -0.08681 0.00729 -0.09583 0.02309 -0.09954 C 0.03403 -0.10208 0.04531 -0.10301 0.05642 -0.10509 C 0.07309 -0.1162 0.09357 -0.11505 0.11198 -0.11806 C 0.14288 -0.12292 0.17361 -0.12963 0.20364 -0.14051 C 0.22014 -0.1463 0.23663 -0.15278 0.25364 -0.15532 C 0.26423 -0.15671 0.28559 -0.15903 0.28559 -0.1588 C 0.31684 -0.1713 0.28142 -0.15856 0.31475 -0.1662 C 0.33107 -0.16991 0.34705 -0.17755 0.36337 -0.18102 C 0.38715 -0.18657 0.41146 -0.1919 0.43559 -0.19606 C 0.44791 -0.20278 0.46007 -0.20324 0.47309 -0.20694 C 0.475 -0.20741 0.47673 -0.20833 0.47864 -0.2088 C 0.48333 -0.21019 0.48784 -0.21134 0.49253 -0.2125 C 0.49809 -0.21389 0.50225 -0.21806 0.50781 -0.21806 " pathEditMode="relative" rAng="0" ptsTypes="fffffffffffffffffffffffffffffffffffffffffffffffffffffffffffffffffffffffffffffffffffffffffffffffffffffffffffffffffffffffffffffffffffffA">
                                      <p:cBhvr>
                                        <p:cTn id="3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571704" y="2214554"/>
            <a:ext cx="2071691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mu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929322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5357786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t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0" y="2214554"/>
            <a:ext cx="2285984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solidFill>
                  <a:srgbClr val="CC00CC"/>
                </a:solidFill>
                <a:latin typeface="TTKB Dik Temel Abece"/>
                <a:ea typeface="+mj-ea"/>
                <a:cs typeface="+mj-cs"/>
              </a:rPr>
              <a:t>on</a:t>
            </a: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u</a:t>
            </a: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7072298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et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945222"/>
            <a:ext cx="3214710" cy="228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7" grpId="0"/>
      <p:bldP spid="7" grpId="1"/>
      <p:bldP spid="8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14678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tu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14282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429124" y="2214554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7500938" y="2214554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tu</a:t>
            </a: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2786050" y="4286256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lo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 bwMode="auto">
          <a:xfrm>
            <a:off x="6072198" y="4286256"/>
            <a:ext cx="1643062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ku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7572396" y="4286256"/>
            <a:ext cx="142875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14818"/>
            <a:ext cx="1943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1943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57166"/>
            <a:ext cx="1943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286256"/>
            <a:ext cx="19431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-0.20903 0.006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1974 -0.0037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6441 -0.0011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8" grpId="0"/>
      <p:bldP spid="9" grpId="0"/>
      <p:bldP spid="9" grpId="1"/>
      <p:bldP spid="10" grpId="0"/>
      <p:bldP spid="11" grpId="0"/>
      <p:bldP spid="11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2214554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ki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429388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lit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143380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1 Başlık"/>
          <p:cNvSpPr txBox="1">
            <a:spLocks/>
          </p:cNvSpPr>
          <p:nvPr/>
        </p:nvSpPr>
        <p:spPr bwMode="auto">
          <a:xfrm>
            <a:off x="785786" y="571480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5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928926" y="500042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ta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6429388" y="500042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143380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143380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143380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143380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Dikdörtgen"/>
          <p:cNvSpPr/>
          <p:nvPr/>
        </p:nvSpPr>
        <p:spPr>
          <a:xfrm>
            <a:off x="0" y="642921"/>
            <a:ext cx="8786813" cy="1571633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0" y="1071546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9" grpId="0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72063" y="2214563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285984" y="2214554"/>
            <a:ext cx="121443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2214554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til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429388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785786" y="571480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3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928926" y="500042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ta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6429388" y="500042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 bwMode="auto">
          <a:xfrm>
            <a:off x="2928926" y="400050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te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6" name="1 Başlık"/>
          <p:cNvSpPr txBox="1">
            <a:spLocks/>
          </p:cNvSpPr>
          <p:nvPr/>
        </p:nvSpPr>
        <p:spPr>
          <a:xfrm>
            <a:off x="6429388" y="400050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7" name="1 Başlık"/>
          <p:cNvSpPr txBox="1">
            <a:spLocks/>
          </p:cNvSpPr>
          <p:nvPr/>
        </p:nvSpPr>
        <p:spPr bwMode="auto">
          <a:xfrm>
            <a:off x="2928926" y="5387975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at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8" name="1 Başlık"/>
          <p:cNvSpPr txBox="1">
            <a:spLocks/>
          </p:cNvSpPr>
          <p:nvPr/>
        </p:nvSpPr>
        <p:spPr>
          <a:xfrm>
            <a:off x="6572264" y="5387975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-0.27691 0.0048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6546 -0.0016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7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9" grpId="0"/>
      <p:bldP spid="10" grpId="0"/>
      <p:bldP spid="10" grpId="1"/>
      <p:bldP spid="15" grpId="0"/>
      <p:bldP spid="16" grpId="0"/>
      <p:bldP spid="16" grpId="1"/>
      <p:bldP spid="17" grpId="0"/>
      <p:bldP spid="18" grpId="0"/>
      <p:bldP spid="1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214554"/>
            <a:ext cx="1785918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Tu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488" y="2214554"/>
            <a:ext cx="157163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na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 bwMode="auto">
          <a:xfrm>
            <a:off x="6929454" y="2285992"/>
            <a:ext cx="1928794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tak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3143240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an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929322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ten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14338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5834 -0.003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52482 -0.5333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-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15" grpId="0"/>
      <p:bldP spid="9" grpId="0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2214554"/>
            <a:ext cx="1071538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E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285984" y="2214554"/>
            <a:ext cx="157163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 bwMode="auto">
          <a:xfrm>
            <a:off x="6929454" y="2285992"/>
            <a:ext cx="1928794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tak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3929058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err="1" smtClean="0">
                <a:latin typeface="TTKB Dik Temel Abece"/>
                <a:ea typeface="+mj-ea"/>
                <a:cs typeface="+mj-cs"/>
              </a:rPr>
              <a:t>to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635795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3571868" y="2214554"/>
            <a:ext cx="157163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57694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286256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5834 -0.003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5834 -0.003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15" grpId="0"/>
      <p:bldP spid="9" grpId="0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72063" y="2214563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l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285984" y="2214554"/>
            <a:ext cx="121443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8572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4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ut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928662" y="2214554"/>
            <a:ext cx="235744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Um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26" name="AutoShape 2" descr="Dikenli Tel - ürününü globalpiyasa.com da satın alı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571736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ol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000628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ta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143380"/>
            <a:ext cx="2857500" cy="217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at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858016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ot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6858016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1 Başlık"/>
          <p:cNvSpPr txBox="1">
            <a:spLocks/>
          </p:cNvSpPr>
          <p:nvPr/>
        </p:nvSpPr>
        <p:spPr bwMode="auto">
          <a:xfrm>
            <a:off x="2428860" y="2214554"/>
            <a:ext cx="2071691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smtClean="0">
                <a:latin typeface="TTKB Dik Temel Abece"/>
                <a:ea typeface="+mj-ea"/>
                <a:cs typeface="+mj-cs"/>
              </a:rPr>
              <a:t>U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715008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90" y="2214554"/>
            <a:ext cx="207170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t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17379 -0.0034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125</Words>
  <PresentationFormat>Ekran Gösterisi (4:3)</PresentationFormat>
  <Paragraphs>125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at</vt:lpstr>
      <vt:lpstr>ta</vt:lpstr>
      <vt:lpstr>k</vt:lpstr>
      <vt:lpstr>l</vt:lpstr>
      <vt:lpstr>ut</vt:lpstr>
      <vt:lpstr>Slayt 6</vt:lpstr>
      <vt:lpstr>at</vt:lpstr>
      <vt:lpstr>ot</vt:lpstr>
      <vt:lpstr>Slayt 9</vt:lpstr>
      <vt:lpstr>t</vt:lpstr>
      <vt:lpstr>et</vt:lpstr>
      <vt:lpstr>et</vt:lpstr>
      <vt:lpstr>ta</vt:lpstr>
      <vt:lpstr>k</vt:lpstr>
      <vt:lpstr>t</vt:lpstr>
      <vt:lpstr>m</vt:lpstr>
      <vt:lpstr>Slayt 17</vt:lpstr>
      <vt:lpstr>ut</vt:lpstr>
      <vt:lpstr>k</vt:lpstr>
      <vt:lpstr>Slayt 20</vt:lpstr>
      <vt:lpstr>tu</vt:lpstr>
      <vt:lpstr>Slayt 22</vt:lpstr>
      <vt:lpstr>n</vt:lpstr>
      <vt:lpstr>at</vt:lpstr>
      <vt:lpstr>ta</vt:lpstr>
      <vt:lpstr>Slayt 26</vt:lpstr>
      <vt:lpstr>Slayt 27</vt:lpstr>
      <vt:lpstr>tu</vt:lpstr>
      <vt:lpstr>ki</vt:lpstr>
      <vt:lpstr>til</vt:lpstr>
      <vt:lpstr>Tu</vt:lpstr>
      <vt:lpstr>E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2018-09-19T15:01:15Z</dcterms:created>
  <dcterms:modified xsi:type="dcterms:W3CDTF">2020-11-26T07:37:46Z</dcterms:modified>
  <cp:category>https://www.sorubak.com</cp:category>
</cp:coreProperties>
</file>