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E806C-89D0-43D3-A561-65B3A8F396F4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57361-9A71-4AF6-98D8-F2F5A09A5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1654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57361-9A71-4AF6-98D8-F2F5A09A51F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7575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57361-9A71-4AF6-98D8-F2F5A09A51F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33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88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98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779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35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3413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4970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047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3223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65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6190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1749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14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826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2852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9201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3450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1186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3240AEB-780F-4019-9030-948727D6ED1D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470B05C-A538-4921-83CC-05B434F96C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16116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5246D0AF-B882-4999-B73F-D782FCA8C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682" y="219488"/>
            <a:ext cx="8154850" cy="160613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32D58479-BAC2-41E1-93CA-33EDD9CFF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682" y="1825625"/>
            <a:ext cx="8154850" cy="457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0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FA9C8657-4629-4E39-B9C6-BDE151AE1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716" y="286440"/>
            <a:ext cx="9298236" cy="584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221ACA7-F697-4375-9D67-9C2D7DAA7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716" y="374573"/>
            <a:ext cx="8648241" cy="594910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B90258-7A4C-4435-8CD1-ECCC2C55D0D3}"/>
              </a:ext>
            </a:extLst>
          </p:cNvPr>
          <p:cNvSpPr/>
          <p:nvPr/>
        </p:nvSpPr>
        <p:spPr>
          <a:xfrm>
            <a:off x="2952520" y="2467777"/>
            <a:ext cx="286439" cy="2093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AB3646-4165-4116-ABE6-42D9651D3CF7}"/>
              </a:ext>
            </a:extLst>
          </p:cNvPr>
          <p:cNvSpPr/>
          <p:nvPr/>
        </p:nvSpPr>
        <p:spPr>
          <a:xfrm>
            <a:off x="2952519" y="3600677"/>
            <a:ext cx="286439" cy="2093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A177BD1-F914-4856-BE54-458E324A4D22}"/>
              </a:ext>
            </a:extLst>
          </p:cNvPr>
          <p:cNvSpPr/>
          <p:nvPr/>
        </p:nvSpPr>
        <p:spPr>
          <a:xfrm>
            <a:off x="2952518" y="5528630"/>
            <a:ext cx="286439" cy="2093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88AC0F-3EBC-4A16-8C9B-01A3AB10B9E1}"/>
              </a:ext>
            </a:extLst>
          </p:cNvPr>
          <p:cNvSpPr/>
          <p:nvPr/>
        </p:nvSpPr>
        <p:spPr>
          <a:xfrm>
            <a:off x="6272269" y="2851531"/>
            <a:ext cx="286439" cy="2093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61BAAA7-2492-4B99-8A12-86DBDB540138}"/>
              </a:ext>
            </a:extLst>
          </p:cNvPr>
          <p:cNvSpPr/>
          <p:nvPr/>
        </p:nvSpPr>
        <p:spPr>
          <a:xfrm>
            <a:off x="6272267" y="4008303"/>
            <a:ext cx="286439" cy="2093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162D295-FBA2-429B-82AE-B5BEB9E71602}"/>
              </a:ext>
            </a:extLst>
          </p:cNvPr>
          <p:cNvSpPr/>
          <p:nvPr/>
        </p:nvSpPr>
        <p:spPr>
          <a:xfrm>
            <a:off x="6272267" y="5306456"/>
            <a:ext cx="286439" cy="2313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626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2D43904-3AAE-4494-8E1C-1A9074089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783" y="385590"/>
            <a:ext cx="8582140" cy="5949109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8B359E35-F3D2-46B4-B60C-5C1161C568BB}"/>
              </a:ext>
            </a:extLst>
          </p:cNvPr>
          <p:cNvSpPr txBox="1"/>
          <p:nvPr/>
        </p:nvSpPr>
        <p:spPr>
          <a:xfrm>
            <a:off x="8449938" y="2005070"/>
            <a:ext cx="44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688BE70-871E-423C-975F-CE6087E86BE9}"/>
              </a:ext>
            </a:extLst>
          </p:cNvPr>
          <p:cNvSpPr txBox="1"/>
          <p:nvPr/>
        </p:nvSpPr>
        <p:spPr>
          <a:xfrm>
            <a:off x="7897257" y="2636186"/>
            <a:ext cx="44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6D10BFEE-9662-43EF-A3BF-B4B5AAF4367A}"/>
              </a:ext>
            </a:extLst>
          </p:cNvPr>
          <p:cNvSpPr txBox="1"/>
          <p:nvPr/>
        </p:nvSpPr>
        <p:spPr>
          <a:xfrm>
            <a:off x="8466462" y="2374402"/>
            <a:ext cx="44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20F31C1-5553-4BFA-BA8B-1B958660C401}"/>
              </a:ext>
            </a:extLst>
          </p:cNvPr>
          <p:cNvSpPr txBox="1"/>
          <p:nvPr/>
        </p:nvSpPr>
        <p:spPr>
          <a:xfrm>
            <a:off x="8449937" y="2189736"/>
            <a:ext cx="44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A9697F4-529D-45D5-BA4F-D37A5EB34223}"/>
              </a:ext>
            </a:extLst>
          </p:cNvPr>
          <p:cNvSpPr txBox="1"/>
          <p:nvPr/>
        </p:nvSpPr>
        <p:spPr>
          <a:xfrm>
            <a:off x="8449936" y="2820852"/>
            <a:ext cx="44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613B51B6-DBBB-427D-B483-E8321062F11A}"/>
              </a:ext>
            </a:extLst>
          </p:cNvPr>
          <p:cNvSpPr txBox="1"/>
          <p:nvPr/>
        </p:nvSpPr>
        <p:spPr>
          <a:xfrm>
            <a:off x="3073705" y="4125817"/>
            <a:ext cx="4823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Atatürk ’ün hayatını anlatan bir kitap aldık.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FB79ABF9-ACCF-4378-842A-055E9AE04A85}"/>
              </a:ext>
            </a:extLst>
          </p:cNvPr>
          <p:cNvSpPr txBox="1"/>
          <p:nvPr/>
        </p:nvSpPr>
        <p:spPr>
          <a:xfrm>
            <a:off x="2985571" y="4742761"/>
            <a:ext cx="324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Atatürk</a:t>
            </a:r>
            <a:r>
              <a:rPr lang="tr-TR" dirty="0">
                <a:solidFill>
                  <a:srgbClr val="FF0000"/>
                </a:solidFill>
                <a:latin typeface="EGITIMHANE dik temel" panose="00000400000000000000" pitchFamily="2" charset="0"/>
              </a:rPr>
              <a:t>, </a:t>
            </a:r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yurdunu</a:t>
            </a:r>
            <a:r>
              <a:rPr lang="tr-TR" dirty="0">
                <a:solidFill>
                  <a:srgbClr val="FF0000"/>
                </a:solidFill>
                <a:latin typeface="EGITIMHANE dik temel" panose="00000400000000000000" pitchFamily="2" charset="0"/>
              </a:rPr>
              <a:t> </a:t>
            </a:r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çok</a:t>
            </a:r>
            <a:r>
              <a:rPr lang="tr-TR" dirty="0">
                <a:solidFill>
                  <a:srgbClr val="FF0000"/>
                </a:solidFill>
                <a:latin typeface="EGITIMHANE dik temel" panose="00000400000000000000" pitchFamily="2" charset="0"/>
              </a:rPr>
              <a:t> </a:t>
            </a:r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severdi.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2FB5BB15-C538-4FFD-B5FB-5BA653B79C65}"/>
              </a:ext>
            </a:extLst>
          </p:cNvPr>
          <p:cNvSpPr txBox="1"/>
          <p:nvPr/>
        </p:nvSpPr>
        <p:spPr>
          <a:xfrm>
            <a:off x="2985571" y="5430782"/>
            <a:ext cx="4373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Cumhuriyet, Atatürk’ün en büyük eseriydi.</a:t>
            </a:r>
          </a:p>
        </p:txBody>
      </p:sp>
    </p:spTree>
    <p:extLst>
      <p:ext uri="{BB962C8B-B14F-4D97-AF65-F5344CB8AC3E}">
        <p14:creationId xmlns:p14="http://schemas.microsoft.com/office/powerpoint/2010/main" val="160309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hlinkClick r:id="rId2"/>
            <a:extLst>
              <a:ext uri="{FF2B5EF4-FFF2-40B4-BE49-F238E27FC236}">
                <a16:creationId xmlns:a16="http://schemas.microsoft.com/office/drawing/2014/main" id="{359B1022-554C-4CC7-8DA2-B4CEE70D7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715" y="407625"/>
            <a:ext cx="8626207" cy="591605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2CCF8B7-142C-4352-AA57-C62AE2F19A41}"/>
              </a:ext>
            </a:extLst>
          </p:cNvPr>
          <p:cNvSpPr txBox="1"/>
          <p:nvPr/>
        </p:nvSpPr>
        <p:spPr>
          <a:xfrm>
            <a:off x="6819440" y="4087258"/>
            <a:ext cx="189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Anıtkabir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93719E1E-D4A6-4213-A127-12A0F7B57C21}"/>
              </a:ext>
            </a:extLst>
          </p:cNvPr>
          <p:cNvSpPr txBox="1"/>
          <p:nvPr/>
        </p:nvSpPr>
        <p:spPr>
          <a:xfrm>
            <a:off x="5148549" y="4456590"/>
            <a:ext cx="189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balon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85BD9A61-2C52-409A-B78C-BDC9A94C0286}"/>
              </a:ext>
            </a:extLst>
          </p:cNvPr>
          <p:cNvSpPr txBox="1"/>
          <p:nvPr/>
        </p:nvSpPr>
        <p:spPr>
          <a:xfrm>
            <a:off x="5348688" y="4825922"/>
            <a:ext cx="2941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bayrakla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80E0662-01F7-49F9-862A-5B9CC5846B2E}"/>
              </a:ext>
            </a:extLst>
          </p:cNvPr>
          <p:cNvSpPr txBox="1"/>
          <p:nvPr/>
        </p:nvSpPr>
        <p:spPr>
          <a:xfrm>
            <a:off x="3067279" y="5118136"/>
            <a:ext cx="4362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Türkiye Büyük Millet Meclisi</a:t>
            </a:r>
          </a:p>
        </p:txBody>
      </p:sp>
    </p:spTree>
    <p:extLst>
      <p:ext uri="{BB962C8B-B14F-4D97-AF65-F5344CB8AC3E}">
        <p14:creationId xmlns:p14="http://schemas.microsoft.com/office/powerpoint/2010/main" val="267518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</TotalTime>
  <Words>35</Words>
  <PresentationFormat>Geniş ekran</PresentationFormat>
  <Paragraphs>14</Paragraphs>
  <Slides>5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0" baseType="lpstr">
      <vt:lpstr>Calibri</vt:lpstr>
      <vt:lpstr>Century Gothic</vt:lpstr>
      <vt:lpstr>EGITIMHANE dik temel</vt:lpstr>
      <vt:lpstr>Wingdings 3</vt:lpstr>
      <vt:lpstr>Dilim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2021-04-18T13:47:18Z</dcterms:created>
  <dcterms:modified xsi:type="dcterms:W3CDTF">2021-04-19T10:55:41Z</dcterms:modified>
  <cp:category>https://www.sorubak.com</cp:category>
</cp:coreProperties>
</file>