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1"/>
  </p:notesMasterIdLst>
  <p:sldIdLst>
    <p:sldId id="256" r:id="rId2"/>
    <p:sldId id="28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99563-EB75-426D-8BFA-14292BCAD241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9AB59-906D-4862-A4FD-AAEDD2B51A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05450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79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4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79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8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1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9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1" y="1576104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5" y="2253386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6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1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1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79" y="5051293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1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1" y="1100629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01/01/2021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5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9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0.xml"/><Relationship Id="rId3" Type="http://schemas.openxmlformats.org/officeDocument/2006/relationships/slide" Target="slide12.xml"/><Relationship Id="rId7" Type="http://schemas.openxmlformats.org/officeDocument/2006/relationships/slide" Target="slide5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6" Type="http://schemas.openxmlformats.org/officeDocument/2006/relationships/slide" Target="slide42.xml"/><Relationship Id="rId5" Type="http://schemas.openxmlformats.org/officeDocument/2006/relationships/slide" Target="slide32.xml"/><Relationship Id="rId10" Type="http://schemas.openxmlformats.org/officeDocument/2006/relationships/slide" Target="slide79.xml"/><Relationship Id="rId4" Type="http://schemas.openxmlformats.org/officeDocument/2006/relationships/slide" Target="slide22.xml"/><Relationship Id="rId9" Type="http://schemas.openxmlformats.org/officeDocument/2006/relationships/slide" Target="slide7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title"/>
          </p:nvPr>
        </p:nvSpPr>
        <p:spPr>
          <a:xfrm rot="19140000">
            <a:off x="1193785" y="1908761"/>
            <a:ext cx="5212080" cy="1089427"/>
          </a:xfrm>
        </p:spPr>
        <p:txBody>
          <a:bodyPr/>
          <a:lstStyle/>
          <a:p>
            <a:r>
              <a:rPr lang="tr-TR" dirty="0" smtClean="0"/>
              <a:t>Doğal Sayılar ile Toplama 1.SINIF (</a:t>
            </a:r>
            <a:r>
              <a:rPr lang="tr-TR" dirty="0" err="1" smtClean="0"/>
              <a:t>bilal</a:t>
            </a:r>
            <a:r>
              <a:rPr lang="tr-TR" dirty="0" smtClean="0"/>
              <a:t> </a:t>
            </a:r>
            <a:r>
              <a:rPr lang="tr-TR" dirty="0" err="1" smtClean="0"/>
              <a:t>muhanmed</a:t>
            </a:r>
            <a:r>
              <a:rPr lang="tr-TR" dirty="0" smtClean="0"/>
              <a:t> </a:t>
            </a:r>
            <a:r>
              <a:rPr lang="tr-TR" dirty="0" err="1" smtClean="0"/>
              <a:t>akol</a:t>
            </a:r>
            <a:r>
              <a:rPr lang="tr-TR" dirty="0" smtClean="0"/>
              <a:t> tarafından yapılmıştır)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951422" y="3800549"/>
            <a:ext cx="3816424" cy="1446550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  <a:hlinkClick r:id="" action="ppaction://hlinkshowjump?jump=nextslide"/>
              </a:rPr>
              <a:t>BAŞLA</a:t>
            </a:r>
            <a:endParaRPr lang="tr-TR" sz="4400" dirty="0">
              <a:solidFill>
                <a:schemeClr val="bg1"/>
              </a:solidFill>
            </a:endParaRPr>
          </a:p>
          <a:p>
            <a:pPr algn="ctr"/>
            <a:r>
              <a:rPr lang="tr-TR" sz="4400" dirty="0" smtClean="0">
                <a:solidFill>
                  <a:schemeClr val="bg1"/>
                </a:solidFill>
                <a:hlinkClick r:id="" action="ppaction://hlinkshowjump?jump=endshow"/>
              </a:rPr>
              <a:t>ÇIK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951423" y="2800669"/>
            <a:ext cx="381642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</a:rPr>
              <a:t>0-10 Toplama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946196" y="5445224"/>
            <a:ext cx="381642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</a:rPr>
              <a:t>Tekrar Testidir!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0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67722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380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+ 1 = 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0980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8655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79" y="339299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52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0519" y="551723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10559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210559" y="146159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9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9287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67722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380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+ 1 = 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0980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8655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79" y="339299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52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0519" y="551723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10559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210559" y="146159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9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6183600" y="2420888"/>
            <a:ext cx="1475130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632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01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2406301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21860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0451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8514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0451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92995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4200598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0451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92995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774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0451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92995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5776" y="551723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2162266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0451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92995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5776" y="551723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6210559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1414473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Hangi sayı ile toplamak istiyorsun?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 smtClean="0"/>
              <a:t>Kolayca Öğren ve ezberleyerek hızlı </a:t>
            </a:r>
            <a:r>
              <a:rPr lang="tr-TR" dirty="0" err="1" smtClean="0"/>
              <a:t>sorıu</a:t>
            </a:r>
            <a:r>
              <a:rPr lang="tr-TR" dirty="0" smtClean="0"/>
              <a:t> çözmeni geliştir!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5004048" y="2780928"/>
            <a:ext cx="3312368" cy="295232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hlinkClick r:id="rId2" action="ppaction://hlinksldjump"/>
              </a:rPr>
              <a:t>1 ile Toplama</a:t>
            </a:r>
            <a:endParaRPr lang="tr-TR" dirty="0" smtClean="0"/>
          </a:p>
          <a:p>
            <a:pPr algn="ctr"/>
            <a:r>
              <a:rPr lang="tr-TR" dirty="0" smtClean="0">
                <a:hlinkClick r:id="rId3" action="ppaction://hlinksldjump"/>
              </a:rPr>
              <a:t>2 ile Toplama</a:t>
            </a:r>
            <a:endParaRPr lang="tr-TR" dirty="0" smtClean="0"/>
          </a:p>
          <a:p>
            <a:pPr algn="ctr"/>
            <a:r>
              <a:rPr lang="tr-TR" dirty="0" smtClean="0">
                <a:hlinkClick r:id="rId4" action="ppaction://hlinksldjump"/>
              </a:rPr>
              <a:t>3 ile Toplama</a:t>
            </a:r>
            <a:endParaRPr lang="tr-TR" dirty="0" smtClean="0"/>
          </a:p>
          <a:p>
            <a:pPr algn="ctr"/>
            <a:r>
              <a:rPr lang="tr-TR" dirty="0" smtClean="0">
                <a:hlinkClick r:id="rId5" action="ppaction://hlinksldjump"/>
              </a:rPr>
              <a:t>4 ile Toplama</a:t>
            </a:r>
            <a:endParaRPr lang="tr-TR" dirty="0" smtClean="0"/>
          </a:p>
          <a:p>
            <a:pPr algn="ctr"/>
            <a:r>
              <a:rPr lang="tr-TR" dirty="0" smtClean="0">
                <a:hlinkClick r:id="rId6" action="ppaction://hlinksldjump"/>
              </a:rPr>
              <a:t>5 ile Toplama</a:t>
            </a:r>
            <a:endParaRPr lang="tr-TR" dirty="0" smtClean="0"/>
          </a:p>
          <a:p>
            <a:pPr algn="ctr"/>
            <a:r>
              <a:rPr lang="tr-TR" dirty="0" smtClean="0">
                <a:hlinkClick r:id="rId7" action="ppaction://hlinksldjump"/>
              </a:rPr>
              <a:t>6 ile Toplama</a:t>
            </a:r>
            <a:endParaRPr lang="tr-TR" dirty="0" smtClean="0"/>
          </a:p>
          <a:p>
            <a:pPr algn="ctr"/>
            <a:r>
              <a:rPr lang="tr-TR" dirty="0" smtClean="0">
                <a:hlinkClick r:id="rId8" action="ppaction://hlinksldjump"/>
              </a:rPr>
              <a:t>7 ile Toplama</a:t>
            </a:r>
            <a:endParaRPr lang="tr-TR" dirty="0" smtClean="0"/>
          </a:p>
          <a:p>
            <a:pPr algn="ctr"/>
            <a:r>
              <a:rPr lang="tr-TR" dirty="0" smtClean="0">
                <a:hlinkClick r:id="rId9" action="ppaction://hlinksldjump"/>
              </a:rPr>
              <a:t>8 ile Toplama</a:t>
            </a:r>
            <a:endParaRPr lang="tr-TR" dirty="0" smtClean="0"/>
          </a:p>
          <a:p>
            <a:pPr algn="ctr"/>
            <a:r>
              <a:rPr lang="tr-TR" dirty="0" smtClean="0">
                <a:hlinkClick r:id="rId10" action="ppaction://hlinksldjump"/>
              </a:rPr>
              <a:t>9 ile toplama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41304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0451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92995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5776" y="551723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6210559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78002"/>
            <a:ext cx="908680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7940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2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0451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92995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5776" y="551723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1" name="Metin kutusu 20"/>
          <p:cNvSpPr txBox="1"/>
          <p:nvPr/>
        </p:nvSpPr>
        <p:spPr>
          <a:xfrm>
            <a:off x="6210559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78002"/>
            <a:ext cx="908680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6183600" y="2420887"/>
            <a:ext cx="112470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766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+ 9 =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348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3837507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4051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809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9154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1335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9154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8258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9154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0979" y="5520675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9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6136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9154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0979" y="5520675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9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66191"/>
            <a:ext cx="836672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345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+ 9 =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5846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9154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0979" y="5520675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9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66191"/>
            <a:ext cx="836672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81445"/>
            <a:ext cx="836672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938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3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8002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5776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9154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0979" y="5520675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9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66191"/>
            <a:ext cx="836672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81445"/>
            <a:ext cx="836672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6180043" y="2420888"/>
            <a:ext cx="84022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4802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064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778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0910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1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4614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1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9076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1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231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820341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1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231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2555776" y="5500858"/>
            <a:ext cx="93610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9480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1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231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2555776" y="5500858"/>
            <a:ext cx="93610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10559" y="548678"/>
            <a:ext cx="109774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317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67722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380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+ 1 = 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2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528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1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231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2555776" y="5500858"/>
            <a:ext cx="93610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10559" y="548678"/>
            <a:ext cx="109774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78572" y="1470520"/>
            <a:ext cx="1129732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4119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4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1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6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0" y="443231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2555776" y="5500858"/>
            <a:ext cx="93610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10559" y="548678"/>
            <a:ext cx="109774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78572" y="1470520"/>
            <a:ext cx="1129732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6154032" y="2420888"/>
            <a:ext cx="1140697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0962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+ 9 =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0887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2220456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6053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64589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330497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64589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4161121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64589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535992" y="4437112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293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64589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535992" y="4437112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35992" y="5506609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6982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64589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535992" y="4437112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35992" y="5506609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48680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266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67722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380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+ 1 = 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0980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3148116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64589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535992" y="4437112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35992" y="5506609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48680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70519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24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5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64589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550981" y="337662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2535992" y="4437112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35992" y="5506609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48680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70519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6183600" y="2424332"/>
            <a:ext cx="955888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543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7901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75317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671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3863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75317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41927" y="3392996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369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3863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75317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41927" y="3392996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13545" y="4434622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521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3863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75317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41927" y="3392996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13545" y="4434622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41926" y="5517570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7953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3863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75317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41927" y="3392996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13545" y="4434622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41926" y="5517570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48680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6184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3863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75317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41927" y="3392996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13545" y="4434622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41926" y="5517570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48680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210559" y="1470859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6394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6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3863" y="2420887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75317" y="147052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41927" y="3392996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13545" y="4434622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41926" y="5517570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48680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210559" y="1470859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6210559" y="2407157"/>
            <a:ext cx="1021961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15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999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67722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380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+ 1 = 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0980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8655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1618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9999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1090606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85586" y="148228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379972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85586" y="148228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951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85586" y="148228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69763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316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85586" y="148228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69763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5775" y="44371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6076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85586" y="148228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69763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5775" y="44371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5775" y="550206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224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85586" y="148228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69763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5775" y="44371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5775" y="550206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35285" y="548678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680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85586" y="148228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69763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5775" y="44371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5775" y="550206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35285" y="548678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41285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15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8856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7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2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85586" y="1482283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69763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5775" y="44371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5775" y="550206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35285" y="548678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41285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6183600" y="2433855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16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872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67722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380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+ 1 = 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0980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8655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79" y="339299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407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3831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1058" y="54992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4204890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1058" y="54992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387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1058" y="54992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5471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1058" y="54992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42728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4001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1058" y="54992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42728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2" y="44360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17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1058" y="54992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42728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2" y="44360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0982" y="551613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7836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1058" y="54992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42728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2" y="44360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0982" y="551613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4992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15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9033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8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71058" y="54992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71058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982" y="3342728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82" y="44360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0982" y="551613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83600" y="549924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7052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6183600" y="2405719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17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097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950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67722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380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+ 1 = 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0980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8655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79" y="339299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52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4772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5776" y="570229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789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5776" y="570229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0115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5776" y="570229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20930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6201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5776" y="570229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20930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5" y="3392995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038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5776" y="570229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20930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5" y="3392995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20930" y="44371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153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5776" y="570229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20930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5" y="3392995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20930" y="44371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20930" y="551723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15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625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5776" y="570229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20930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5" y="3392995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20930" y="44371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20930" y="551723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18125" y="540992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16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849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5776" y="570229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20930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5" y="3392995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20930" y="44371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20930" y="551723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18125" y="540992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7052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17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7084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51520" y="216815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+ 1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9</a:t>
            </a:r>
            <a:r>
              <a:rPr lang="tr-TR" sz="4400" dirty="0" smtClean="0">
                <a:solidFill>
                  <a:schemeClr val="bg1"/>
                </a:solidFill>
              </a:rPr>
              <a:t>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5776" y="570229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10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5776" y="149990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11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520930" y="2420887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5775" y="3392995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13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20930" y="443711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20930" y="5517231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18125" y="540992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6183600" y="1470520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6151879" y="2420886"/>
            <a:ext cx="848814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18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7941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19140000">
            <a:off x="977759" y="1764743"/>
            <a:ext cx="5212080" cy="1089427"/>
          </a:xfrm>
        </p:spPr>
        <p:txBody>
          <a:bodyPr/>
          <a:lstStyle/>
          <a:p>
            <a:r>
              <a:rPr lang="tr-TR" dirty="0" smtClean="0"/>
              <a:t>Bitirdiniz tebrikler!!!!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76056" y="2636912"/>
            <a:ext cx="3807779" cy="3324687"/>
          </a:xfrm>
        </p:spPr>
        <p:txBody>
          <a:bodyPr>
            <a:normAutofit/>
          </a:bodyPr>
          <a:lstStyle/>
          <a:p>
            <a:pPr algn="ctr"/>
            <a:r>
              <a:rPr lang="tr-TR" dirty="0" smtClean="0"/>
              <a:t> TEBRİKLER!</a:t>
            </a:r>
          </a:p>
          <a:p>
            <a:pPr algn="ctr"/>
            <a:r>
              <a:rPr lang="tr-TR" dirty="0" smtClean="0"/>
              <a:t>Bu </a:t>
            </a:r>
            <a:r>
              <a:rPr lang="tr-TR" dirty="0" smtClean="0"/>
              <a:t>test</a:t>
            </a:r>
            <a:endParaRPr lang="tr-TR" dirty="0"/>
          </a:p>
          <a:p>
            <a:pPr algn="ctr"/>
            <a:r>
              <a:rPr lang="tr-TR" sz="1700" dirty="0" smtClean="0"/>
              <a:t>Cantekin hocaya selamlar ben </a:t>
            </a:r>
            <a:r>
              <a:rPr lang="tr-TR" sz="1700" dirty="0" err="1" smtClean="0"/>
              <a:t>bilal</a:t>
            </a:r>
            <a:r>
              <a:rPr lang="tr-TR" dirty="0" smtClean="0"/>
              <a:t>	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55435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267722" y="188640"/>
            <a:ext cx="8568952" cy="640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57177" y="548680"/>
            <a:ext cx="1993805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+ 1 = 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57177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+ 2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7176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+ 3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385" y="3392996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+ 4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2384" y="443711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+ 5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2383" y="5517232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+ 6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211960" y="548680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+ 7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211960" y="1470521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+ 8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185001" y="2420888"/>
            <a:ext cx="199859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1 + 9 =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550981" y="548680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2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550980" y="147052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2578655" y="2420888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4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2550979" y="3392996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5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2550520" y="443711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6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2550519" y="5517231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7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210559" y="548679"/>
            <a:ext cx="580859" cy="769441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tr-TR" sz="4400" dirty="0" smtClean="0">
                <a:solidFill>
                  <a:schemeClr val="bg1"/>
                </a:solidFill>
              </a:rPr>
              <a:t>8</a:t>
            </a:r>
            <a:endParaRPr lang="tr-T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0329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çılar">
  <a:themeElements>
    <a:clrScheme name="Açılar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çılar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çıla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166</TotalTime>
  <Words>3558</Words>
  <PresentationFormat>Ekran Gösterisi (4:3)</PresentationFormat>
  <Paragraphs>1182</Paragraphs>
  <Slides>89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89</vt:i4>
      </vt:variant>
    </vt:vector>
  </HeadingPairs>
  <TitlesOfParts>
    <vt:vector size="90" baseType="lpstr">
      <vt:lpstr>Açılar</vt:lpstr>
      <vt:lpstr>Doğal Sayılar ile Toplama 1.SINIF (bilal muhanmed akol tarafından yapılmıştır)</vt:lpstr>
      <vt:lpstr>Hangi sayı ile toplamak istiyorsun?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Bitirdiniz tebrikler!!!!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2020-12-31T12:54:04Z</dcterms:created>
  <dcterms:modified xsi:type="dcterms:W3CDTF">2021-01-01T08:48:56Z</dcterms:modified>
  <cp:category>https://www.sorubak.com</cp:category>
</cp:coreProperties>
</file>