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0405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80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6559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240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899282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0436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1967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078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060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284304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871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567C5D7-F30A-4E10-84B5-EAA84A5726CB}" type="datetimeFigureOut">
              <a:rPr lang="tr-TR" smtClean="0"/>
              <a:pPr/>
              <a:t>15.04.2021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62A72FE-C870-4EA6-985B-510E45CCEAD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9503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457078A-1F68-45C3-B2A5-93BA66772D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6600" dirty="0"/>
              <a:t>DOĞAL SAYILAR İLE TOPLAMA İŞLEMİ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90A994EC-02D4-40CD-98AF-FD5D4830D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3313" y="4628697"/>
            <a:ext cx="8045373" cy="742279"/>
          </a:xfrm>
        </p:spPr>
        <p:txBody>
          <a:bodyPr/>
          <a:lstStyle/>
          <a:p>
            <a:r>
              <a:rPr lang="tr-TR" dirty="0"/>
              <a:t>PROBLEMLER</a:t>
            </a:r>
          </a:p>
        </p:txBody>
      </p:sp>
    </p:spTree>
    <p:extLst>
      <p:ext uri="{BB962C8B-B14F-4D97-AF65-F5344CB8AC3E}">
        <p14:creationId xmlns:p14="http://schemas.microsoft.com/office/powerpoint/2010/main" val="1931922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A8E0F47-1D5D-43EE-9CED-4B99E587D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9337" y="1062111"/>
            <a:ext cx="6986368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Bir otobüste 12 yolcu vardır. Otobüse 4 yolcu daha bindi.  Otobüste toplam kaç tane yolcu vardır 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7" name="İçerik Yer Tutucusu 6" descr="metin, küçük resim, otobüs içeren bir resim&#10;&#10;Açıklama otomatik olarak oluşturuldu">
            <a:extLst>
              <a:ext uri="{FF2B5EF4-FFF2-40B4-BE49-F238E27FC236}">
                <a16:creationId xmlns:a16="http://schemas.microsoft.com/office/drawing/2014/main" id="{737E8580-4FD6-425B-8716-67FFBDE1DD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079" y="1108201"/>
            <a:ext cx="2995006" cy="1763660"/>
          </a:xfrm>
        </p:spPr>
      </p:pic>
      <p:sp>
        <p:nvSpPr>
          <p:cNvPr id="5" name="Dikdörtgen 4">
            <a:extLst>
              <a:ext uri="{FF2B5EF4-FFF2-40B4-BE49-F238E27FC236}">
                <a16:creationId xmlns:a16="http://schemas.microsoft.com/office/drawing/2014/main" id="{95D2EBF3-418F-4955-8067-B3031C108293}"/>
              </a:ext>
            </a:extLst>
          </p:cNvPr>
          <p:cNvSpPr/>
          <p:nvPr/>
        </p:nvSpPr>
        <p:spPr>
          <a:xfrm>
            <a:off x="897499" y="3024554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027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EB552394-961C-4F6F-B395-DCD49F120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5400" y="834976"/>
            <a:ext cx="6680982" cy="5188048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Vazoda 3 çiçek vardı. Annem vazoya 4 çiçek daha koydu. Vazoda toplam kaç çiçek oldu ? 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id="{86983C25-DDD5-46B1-8BE8-9605FB28D6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872" y="1327395"/>
            <a:ext cx="2248795" cy="3638500"/>
          </a:xfrm>
        </p:spPr>
      </p:pic>
      <p:sp>
        <p:nvSpPr>
          <p:cNvPr id="14" name="Dikdörtgen 13">
            <a:extLst>
              <a:ext uri="{FF2B5EF4-FFF2-40B4-BE49-F238E27FC236}">
                <a16:creationId xmlns:a16="http://schemas.microsoft.com/office/drawing/2014/main" id="{F9C23143-2A2D-43F9-B0CF-71BAE8B41CB5}"/>
              </a:ext>
            </a:extLst>
          </p:cNvPr>
          <p:cNvSpPr/>
          <p:nvPr/>
        </p:nvSpPr>
        <p:spPr>
          <a:xfrm>
            <a:off x="1295400" y="2757267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821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E15B121-CDDD-4A29-B0C2-683FFA4BD6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8326" y="1108746"/>
            <a:ext cx="6855852" cy="5272454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Ahmet’in çiftliğinde 7 inek vardır. Ahmet 3 inek daha almıştır. Çiftlikte toplam kaç inek vardır 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10" name="İçerik Yer Tutucusu 9" descr="metin içeren bir resim&#10;&#10;Açıklama otomatik olarak oluşturuldu">
            <a:extLst>
              <a:ext uri="{FF2B5EF4-FFF2-40B4-BE49-F238E27FC236}">
                <a16:creationId xmlns:a16="http://schemas.microsoft.com/office/drawing/2014/main" id="{F4762BB7-3BE1-4734-8496-C51589F41EE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985" y="1797850"/>
            <a:ext cx="2673268" cy="2537816"/>
          </a:xfrm>
        </p:spPr>
      </p:pic>
      <p:sp>
        <p:nvSpPr>
          <p:cNvPr id="12" name="Dikdörtgen 11">
            <a:extLst>
              <a:ext uri="{FF2B5EF4-FFF2-40B4-BE49-F238E27FC236}">
                <a16:creationId xmlns:a16="http://schemas.microsoft.com/office/drawing/2014/main" id="{949C95C4-2BEF-452A-9CE4-80AEE739CB7B}"/>
              </a:ext>
            </a:extLst>
          </p:cNvPr>
          <p:cNvSpPr/>
          <p:nvPr/>
        </p:nvSpPr>
        <p:spPr>
          <a:xfrm>
            <a:off x="1078326" y="3066758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8268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EA732A-6160-45AF-9737-3743B0B1BA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4419" y="946116"/>
            <a:ext cx="7112978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Selçuk sabah kümesten 5 yumurta topladı.  Akşam ise kümesten  6 yumurta topladı. Selçuk toplam kaç yumurta topladı 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İçerik Yer Tutucusu 9" descr="portakal içeren bir resim&#10;&#10;Açıklama otomatik olarak oluşturuldu">
            <a:extLst>
              <a:ext uri="{FF2B5EF4-FFF2-40B4-BE49-F238E27FC236}">
                <a16:creationId xmlns:a16="http://schemas.microsoft.com/office/drawing/2014/main" id="{875F0A7B-2E39-4D2E-A019-3E8997C805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8" r="33364"/>
          <a:stretch/>
        </p:blipFill>
        <p:spPr>
          <a:xfrm>
            <a:off x="9355015" y="1058658"/>
            <a:ext cx="1659988" cy="2697937"/>
          </a:xfrm>
        </p:spPr>
      </p:pic>
      <p:sp>
        <p:nvSpPr>
          <p:cNvPr id="12" name="Dikdörtgen 11">
            <a:extLst>
              <a:ext uri="{FF2B5EF4-FFF2-40B4-BE49-F238E27FC236}">
                <a16:creationId xmlns:a16="http://schemas.microsoft.com/office/drawing/2014/main" id="{61381945-04AC-450D-8801-90B513C39500}"/>
              </a:ext>
            </a:extLst>
          </p:cNvPr>
          <p:cNvSpPr/>
          <p:nvPr/>
        </p:nvSpPr>
        <p:spPr>
          <a:xfrm>
            <a:off x="1074419" y="3288323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864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BA5CE6F-EBAB-4A53-ACA3-562F22837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928468"/>
            <a:ext cx="7267722" cy="4977032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Ağacın dalında 6 kuş vardı. Daha sonra yanlarına 3 kuş daha geldi. Dalda toplam kaç kuş oldu?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933950AA-F194-419F-B9D3-9C0EDC10D3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468" y="1427871"/>
            <a:ext cx="3050517" cy="2525151"/>
          </a:xfr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F2CEE8B1-4957-4035-B252-D2ED5BCDCE68}"/>
              </a:ext>
            </a:extLst>
          </p:cNvPr>
          <p:cNvSpPr/>
          <p:nvPr/>
        </p:nvSpPr>
        <p:spPr>
          <a:xfrm>
            <a:off x="1063438" y="2848708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9024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C6A3463-EDFC-4043-9677-CD5101252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2217" y="952500"/>
            <a:ext cx="7900768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Dedem, ağaçtan 12 elma topladı. Ben ise 6 elma topladım. İkimiz toplam kaç elma topladık? 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78651C7E-F24D-48AA-B922-64CC0131BD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985" y="1104839"/>
            <a:ext cx="2553229" cy="2496491"/>
          </a:xfr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01F53E5D-8DDC-4146-AF89-961CBA3D1FAB}"/>
              </a:ext>
            </a:extLst>
          </p:cNvPr>
          <p:cNvSpPr/>
          <p:nvPr/>
        </p:nvSpPr>
        <p:spPr>
          <a:xfrm>
            <a:off x="1032217" y="2954215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9361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D67C42-D132-44ED-B018-93D7248632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5747" y="1159999"/>
            <a:ext cx="7510975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Akvaryumda 7 balığımız vardı. Annem 4 balık daha aldı. Akvaryumda toplam kaç tane balığımız var?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C0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1388E63B-FD3A-458D-8A28-38E1AD91B5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562" y="1159999"/>
            <a:ext cx="3185356" cy="2389017"/>
          </a:xfr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3EE577FE-7C30-4CD5-9690-274B1653EC8D}"/>
              </a:ext>
            </a:extLst>
          </p:cNvPr>
          <p:cNvSpPr/>
          <p:nvPr/>
        </p:nvSpPr>
        <p:spPr>
          <a:xfrm>
            <a:off x="942532" y="3108960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7594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C21E6E3-DC64-4864-9C61-A41D4919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2251" y="1125416"/>
            <a:ext cx="7999242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Işıl’ın 6 tane balonu vardı. Dayısı Işıl’a 6 balon daha aldı. Işıl’ın toplam kaç tane balonu oldu?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29B146C7-8C91-44AF-A39D-D0868EDC88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6" t="18933" r="32655"/>
          <a:stretch/>
        </p:blipFill>
        <p:spPr>
          <a:xfrm>
            <a:off x="9791114" y="1371601"/>
            <a:ext cx="1266094" cy="3373315"/>
          </a:xfr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D0115B5-A2A2-414B-A216-720CDCF98CF1}"/>
              </a:ext>
            </a:extLst>
          </p:cNvPr>
          <p:cNvSpPr/>
          <p:nvPr/>
        </p:nvSpPr>
        <p:spPr>
          <a:xfrm>
            <a:off x="1022251" y="2672862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5181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8E8CE7-2EA1-465A-81A3-B1B675DB44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7486" y="952499"/>
            <a:ext cx="7619414" cy="36195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Tabakta 13 tane şeker vardı. Buse tabağa 3 şeker daha koydu. Tabakta toplam kaç tane şeker var ?</a:t>
            </a:r>
          </a:p>
          <a:p>
            <a:endParaRPr lang="tr-TR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tr-TR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ÇÖZÜM: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11734C1A-A2CF-4B05-BC2E-B37CA2CC1F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662" y="952499"/>
            <a:ext cx="2578195" cy="2589705"/>
          </a:xfr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DD00F50A-A5B8-4298-91B7-5F286E1ECAC1}"/>
              </a:ext>
            </a:extLst>
          </p:cNvPr>
          <p:cNvSpPr/>
          <p:nvPr/>
        </p:nvSpPr>
        <p:spPr>
          <a:xfrm>
            <a:off x="1007486" y="2762249"/>
            <a:ext cx="7623030" cy="2208628"/>
          </a:xfrm>
          <a:prstGeom prst="rect">
            <a:avLst/>
          </a:prstGeom>
          <a:noFill/>
          <a:ln w="28575">
            <a:solidFill>
              <a:srgbClr val="FFC000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9054543"/>
      </p:ext>
    </p:extLst>
  </p:cSld>
  <p:clrMapOvr>
    <a:masterClrMapping/>
  </p:clrMapOvr>
</p:sld>
</file>

<file path=ppt/theme/theme1.xml><?xml version="1.0" encoding="utf-8"?>
<a:theme xmlns:a="http://schemas.openxmlformats.org/drawingml/2006/main" name="Rozet">
  <a:themeElements>
    <a:clrScheme name="Rozet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Rozet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oze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Rozet</Template>
  <TotalTime>55</TotalTime>
  <Words>196</Words>
  <PresentationFormat>Geniş ekran</PresentationFormat>
  <Paragraphs>29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Arial</vt:lpstr>
      <vt:lpstr>Comic Sans MS</vt:lpstr>
      <vt:lpstr>Gill Sans MT</vt:lpstr>
      <vt:lpstr>Impact</vt:lpstr>
      <vt:lpstr>Rozet</vt:lpstr>
      <vt:lpstr>DOĞAL SAYILAR İLE TOPLAMA İŞLEMİ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2021-03-14T11:07:49Z</dcterms:created>
  <dcterms:modified xsi:type="dcterms:W3CDTF">2021-04-15T07:29:24Z</dcterms:modified>
  <cp:category>https://www.sorubak.com</cp:category>
</cp:coreProperties>
</file>