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49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16.01.2021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16.01.2021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16.01.2021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16.01.2021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16.01.2021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07504" y="548680"/>
            <a:ext cx="7772400" cy="4968552"/>
          </a:xfrm>
        </p:spPr>
        <p:txBody>
          <a:bodyPr/>
          <a:lstStyle/>
          <a:p>
            <a:r>
              <a:rPr lang="tr-TR" dirty="0"/>
              <a:t>İlk soru geliyor         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692696"/>
            <a:ext cx="6172200" cy="685800"/>
          </a:xfrm>
        </p:spPr>
        <p:txBody>
          <a:bodyPr/>
          <a:lstStyle/>
          <a:p>
            <a:r>
              <a:rPr lang="tr-TR" dirty="0"/>
              <a:t>Cevap iki sayfa ileride</a:t>
            </a:r>
          </a:p>
        </p:txBody>
      </p:sp>
    </p:spTree>
    <p:extLst>
      <p:ext uri="{BB962C8B-B14F-4D97-AF65-F5344CB8AC3E}">
        <p14:creationId xmlns:p14="http://schemas.microsoft.com/office/powerpoint/2010/main" val="211851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İkİ</a:t>
            </a:r>
            <a:r>
              <a:rPr lang="tr-TR" dirty="0"/>
              <a:t> soru daha </a:t>
            </a:r>
            <a:r>
              <a:rPr lang="tr-TR" dirty="0" err="1"/>
              <a:t>kaldI</a:t>
            </a:r>
            <a:r>
              <a:rPr lang="tr-TR" dirty="0"/>
              <a:t> </a:t>
            </a:r>
            <a:r>
              <a:rPr lang="tr-TR" dirty="0" err="1"/>
              <a:t>sabred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/>
              <a:t>Bu soruları da bilirsen bir puan alırsın</a:t>
            </a:r>
          </a:p>
        </p:txBody>
      </p:sp>
    </p:spTree>
    <p:extLst>
      <p:ext uri="{BB962C8B-B14F-4D97-AF65-F5344CB8AC3E}">
        <p14:creationId xmlns:p14="http://schemas.microsoft.com/office/powerpoint/2010/main" val="16041154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Dördüncü soru </a:t>
            </a:r>
            <a:r>
              <a:rPr lang="tr-TR" dirty="0" err="1"/>
              <a:t>gelİyor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9600" dirty="0"/>
              <a:t>3+7=?</a:t>
            </a:r>
          </a:p>
        </p:txBody>
      </p:sp>
    </p:spTree>
    <p:extLst>
      <p:ext uri="{BB962C8B-B14F-4D97-AF65-F5344CB8AC3E}">
        <p14:creationId xmlns:p14="http://schemas.microsoft.com/office/powerpoint/2010/main" val="24564192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tr-TR" dirty="0" err="1"/>
              <a:t>Egitimhane</a:t>
            </a:r>
            <a:r>
              <a:rPr lang="tr-TR" dirty="0"/>
              <a:t>.Com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718307">
            <a:off x="753290" y="3340866"/>
            <a:ext cx="7128792" cy="2808312"/>
          </a:xfrm>
        </p:spPr>
        <p:txBody>
          <a:bodyPr/>
          <a:lstStyle/>
          <a:p>
            <a:r>
              <a:rPr lang="tr-TR" dirty="0"/>
              <a:t>Cevap </a:t>
            </a:r>
            <a:r>
              <a:rPr lang="tr-TR" sz="6600" dirty="0"/>
              <a:t>ön </a:t>
            </a:r>
            <a:r>
              <a:rPr lang="tr-TR" sz="4800" dirty="0"/>
              <a:t>sayfada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8800" dirty="0"/>
              <a:t>2+9=?</a:t>
            </a:r>
          </a:p>
        </p:txBody>
      </p:sp>
    </p:spTree>
    <p:extLst>
      <p:ext uri="{BB962C8B-B14F-4D97-AF65-F5344CB8AC3E}">
        <p14:creationId xmlns:p14="http://schemas.microsoft.com/office/powerpoint/2010/main" val="2098870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2967335"/>
            <a:ext cx="7543800" cy="914400"/>
          </a:xfrm>
        </p:spPr>
        <p:txBody>
          <a:bodyPr/>
          <a:lstStyle/>
          <a:p>
            <a:r>
              <a:rPr lang="tr-TR" dirty="0"/>
              <a:t>cevap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Bu  soruyu  bilirsen  bir  puan  alırsın</a:t>
            </a:r>
          </a:p>
        </p:txBody>
      </p:sp>
      <p:sp>
        <p:nvSpPr>
          <p:cNvPr id="4" name="Dikdörtgen 3"/>
          <p:cNvSpPr/>
          <p:nvPr/>
        </p:nvSpPr>
        <p:spPr>
          <a:xfrm>
            <a:off x="4133415" y="2967335"/>
            <a:ext cx="8771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11</a:t>
            </a:r>
            <a:endParaRPr lang="tr-TR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86220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971600" y="2564904"/>
            <a:ext cx="7543800" cy="914400"/>
          </a:xfrm>
        </p:spPr>
        <p:txBody>
          <a:bodyPr/>
          <a:lstStyle/>
          <a:p>
            <a:r>
              <a:rPr lang="tr-TR" dirty="0"/>
              <a:t>İkinci soru geliyor</a:t>
            </a:r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4283968" y="2348880"/>
            <a:ext cx="6096000" cy="3657599"/>
          </a:xfrm>
        </p:spPr>
        <p:txBody>
          <a:bodyPr>
            <a:normAutofit/>
          </a:bodyPr>
          <a:lstStyle/>
          <a:p>
            <a:r>
              <a:rPr lang="tr-TR" sz="8000"/>
              <a:t>Soru 5+8</a:t>
            </a:r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val="641056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467544" y="3356992"/>
            <a:ext cx="7520940" cy="548640"/>
          </a:xfrm>
        </p:spPr>
        <p:txBody>
          <a:bodyPr/>
          <a:lstStyle/>
          <a:p>
            <a:r>
              <a:rPr lang="tr-TR" dirty="0"/>
              <a:t>Bu soruyu </a:t>
            </a:r>
            <a:r>
              <a:rPr lang="tr-TR" dirty="0" err="1"/>
              <a:t>bİlİrsen</a:t>
            </a:r>
            <a:r>
              <a:rPr lang="tr-TR" dirty="0"/>
              <a:t> </a:t>
            </a:r>
            <a:r>
              <a:rPr lang="tr-TR" dirty="0" err="1"/>
              <a:t>bİr</a:t>
            </a:r>
            <a:r>
              <a:rPr lang="tr-TR" dirty="0"/>
              <a:t> puan </a:t>
            </a:r>
            <a:r>
              <a:rPr lang="tr-TR" dirty="0" err="1"/>
              <a:t>alIrsIn</a:t>
            </a:r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 rot="1506811">
            <a:off x="739556" y="877325"/>
            <a:ext cx="6096000" cy="3657599"/>
          </a:xfrm>
        </p:spPr>
        <p:txBody>
          <a:bodyPr>
            <a:normAutofit/>
          </a:bodyPr>
          <a:lstStyle/>
          <a:p>
            <a:r>
              <a:rPr lang="tr-TR" sz="6000" dirty="0"/>
              <a:t>Cevap ön sayfada</a:t>
            </a:r>
          </a:p>
        </p:txBody>
      </p:sp>
    </p:spTree>
    <p:extLst>
      <p:ext uri="{BB962C8B-B14F-4D97-AF65-F5344CB8AC3E}">
        <p14:creationId xmlns:p14="http://schemas.microsoft.com/office/powerpoint/2010/main" val="42751283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Cevap </a:t>
            </a:r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4046852" y="2967335"/>
            <a:ext cx="10502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all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13 </a:t>
            </a:r>
            <a:endParaRPr lang="tr-TR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50537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Üçüncü soru geliyor onu görmek için tıklayınız veya ileri okuna </a:t>
            </a:r>
            <a:r>
              <a:rPr lang="tr-TR" dirty="0" err="1"/>
              <a:t>tıklayabilirsinz</a:t>
            </a:r>
            <a:endParaRPr lang="tr-TR" dirty="0"/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8800" dirty="0"/>
              <a:t>Bu soruyu bilirsen bir puan kazanırsın</a:t>
            </a:r>
          </a:p>
        </p:txBody>
      </p:sp>
    </p:spTree>
    <p:extLst>
      <p:ext uri="{BB962C8B-B14F-4D97-AF65-F5344CB8AC3E}">
        <p14:creationId xmlns:p14="http://schemas.microsoft.com/office/powerpoint/2010/main" val="30599020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5+6=?</a:t>
            </a:r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9600" dirty="0"/>
              <a:t>Cevap ön </a:t>
            </a:r>
            <a:r>
              <a:rPr lang="tr-TR" dirty="0"/>
              <a:t> </a:t>
            </a:r>
            <a:r>
              <a:rPr lang="tr-TR" sz="9600" dirty="0"/>
              <a:t>sayfada</a:t>
            </a:r>
          </a:p>
        </p:txBody>
      </p:sp>
    </p:spTree>
    <p:extLst>
      <p:ext uri="{BB962C8B-B14F-4D97-AF65-F5344CB8AC3E}">
        <p14:creationId xmlns:p14="http://schemas.microsoft.com/office/powerpoint/2010/main" val="757498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Cevap </a:t>
            </a:r>
          </a:p>
        </p:txBody>
      </p:sp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3048000" y="692696"/>
            <a:ext cx="6096000" cy="3657599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4078755" y="2967335"/>
            <a:ext cx="9864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4288366742"/>
      </p:ext>
    </p:extLst>
  </p:cSld>
  <p:clrMapOvr>
    <a:masterClrMapping/>
  </p:clrMapOvr>
  <p:transition spd="slow">
    <p:push dir="u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çılar">
  <a:themeElements>
    <a:clrScheme name="Açılar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çılar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çıla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61</TotalTime>
  <Words>80</Words>
  <PresentationFormat>Ekran Gösterisi (4:3)</PresentationFormat>
  <Paragraphs>24</Paragraphs>
  <Slides>12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7" baseType="lpstr">
      <vt:lpstr>Arial</vt:lpstr>
      <vt:lpstr>Franklin Gothic Book</vt:lpstr>
      <vt:lpstr>Franklin Gothic Medium</vt:lpstr>
      <vt:lpstr>Wingdings</vt:lpstr>
      <vt:lpstr>Açılar</vt:lpstr>
      <vt:lpstr>İlk soru geliyor         </vt:lpstr>
      <vt:lpstr>Cevap ön sayfada</vt:lpstr>
      <vt:lpstr>cevap</vt:lpstr>
      <vt:lpstr>İkinci soru geliyor</vt:lpstr>
      <vt:lpstr>Bu soruyu bİlİrsen bİr puan alIrsIn</vt:lpstr>
      <vt:lpstr>Cevap </vt:lpstr>
      <vt:lpstr>Üçüncü soru geliyor onu görmek için tıklayınız veya ileri okuna tıklayabilirsinz</vt:lpstr>
      <vt:lpstr>5+6=?</vt:lpstr>
      <vt:lpstr>Cevap </vt:lpstr>
      <vt:lpstr>İkİ soru daha kaldI sabred</vt:lpstr>
      <vt:lpstr>Dördüncü soru gelİyor</vt:lpstr>
      <vt:lpstr>Egitimhane.Com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2021-01-06T15:18:23Z</dcterms:created>
  <dcterms:modified xsi:type="dcterms:W3CDTF">2021-01-16T08:03:04Z</dcterms:modified>
  <cp:category>https://www.sorubak.com</cp:category>
</cp:coreProperties>
</file>