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tr-TR" dirty="0"/>
              <a:t> </a:t>
            </a:r>
            <a:r>
              <a:rPr lang="tr-TR" sz="5400" dirty="0"/>
              <a:t>1</a:t>
            </a:r>
            <a:r>
              <a:rPr lang="tr-TR" dirty="0"/>
              <a:t>.SINIF TOPLAMA ÇIKARMA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59632" y="2564904"/>
            <a:ext cx="6400800" cy="1473200"/>
          </a:xfrm>
          <a:solidFill>
            <a:schemeClr val="tx2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r-TR" sz="3600" dirty="0">
                <a:hlinkClick r:id="" action="ppaction://hlinkshowjump?jump=nextslide"/>
              </a:rPr>
              <a:t>Başla</a:t>
            </a:r>
            <a:endParaRPr lang="tr-TR" sz="3600" dirty="0"/>
          </a:p>
          <a:p>
            <a:r>
              <a:rPr lang="tr-TR" sz="3600" dirty="0">
                <a:hlinkClick r:id="" action="ppaction://hlinkshowjump?jump=endshow"/>
              </a:rPr>
              <a:t>Çık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059405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1+1+1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B)3</a:t>
            </a:r>
            <a:r>
              <a:rPr lang="tr-TR" sz="2400" dirty="0">
                <a:solidFill>
                  <a:schemeClr val="tx1"/>
                </a:solidFill>
              </a:rPr>
              <a:t>                        C)1</a:t>
            </a:r>
          </a:p>
        </p:txBody>
      </p:sp>
    </p:spTree>
    <p:extLst>
      <p:ext uri="{BB962C8B-B14F-4D97-AF65-F5344CB8AC3E}">
        <p14:creationId xmlns:p14="http://schemas.microsoft.com/office/powerpoint/2010/main" val="1422203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  3+5+2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A)8                                 B)7                         C)10</a:t>
            </a:r>
          </a:p>
        </p:txBody>
      </p:sp>
    </p:spTree>
    <p:extLst>
      <p:ext uri="{BB962C8B-B14F-4D97-AF65-F5344CB8AC3E}">
        <p14:creationId xmlns:p14="http://schemas.microsoft.com/office/powerpoint/2010/main" val="225414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  3+5+2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619672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A)8                                 B)7                         </a:t>
            </a:r>
            <a:r>
              <a:rPr lang="tr-TR" sz="2400" dirty="0">
                <a:solidFill>
                  <a:schemeClr val="accent3"/>
                </a:solidFill>
              </a:rPr>
              <a:t>C)10</a:t>
            </a:r>
          </a:p>
        </p:txBody>
      </p:sp>
      <p:sp>
        <p:nvSpPr>
          <p:cNvPr id="3" name="Simge &quot;Yok&quot; 2">
            <a:hlinkClick r:id="" action="ppaction://hlinkshowjump?jump=firstslide"/>
          </p:cNvPr>
          <p:cNvSpPr/>
          <p:nvPr/>
        </p:nvSpPr>
        <p:spPr>
          <a:xfrm>
            <a:off x="3131840" y="3573016"/>
            <a:ext cx="914400" cy="9144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Metin kutusu 5">
            <a:hlinkClick r:id="" action="ppaction://hlinkshowjump?jump=firstslide"/>
          </p:cNvPr>
          <p:cNvSpPr txBox="1"/>
          <p:nvPr/>
        </p:nvSpPr>
        <p:spPr>
          <a:xfrm>
            <a:off x="4042190" y="384555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Geri Dön</a:t>
            </a:r>
          </a:p>
        </p:txBody>
      </p:sp>
    </p:spTree>
    <p:extLst>
      <p:ext uri="{BB962C8B-B14F-4D97-AF65-F5344CB8AC3E}">
        <p14:creationId xmlns:p14="http://schemas.microsoft.com/office/powerpoint/2010/main" val="3989827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5-2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B)1                          C)3</a:t>
            </a:r>
          </a:p>
        </p:txBody>
      </p:sp>
    </p:spTree>
    <p:extLst>
      <p:ext uri="{BB962C8B-B14F-4D97-AF65-F5344CB8AC3E}">
        <p14:creationId xmlns:p14="http://schemas.microsoft.com/office/powerpoint/2010/main" val="459474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5-2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B)1                          </a:t>
            </a:r>
            <a:r>
              <a:rPr lang="tr-TR" sz="2400" dirty="0">
                <a:solidFill>
                  <a:schemeClr val="accent3"/>
                </a:solidFill>
              </a:rPr>
              <a:t>C)3</a:t>
            </a:r>
          </a:p>
        </p:txBody>
      </p:sp>
    </p:spTree>
    <p:extLst>
      <p:ext uri="{BB962C8B-B14F-4D97-AF65-F5344CB8AC3E}">
        <p14:creationId xmlns:p14="http://schemas.microsoft.com/office/powerpoint/2010/main" val="3758843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10-5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B)5                          C)10</a:t>
            </a:r>
          </a:p>
        </p:txBody>
      </p:sp>
    </p:spTree>
    <p:extLst>
      <p:ext uri="{BB962C8B-B14F-4D97-AF65-F5344CB8AC3E}">
        <p14:creationId xmlns:p14="http://schemas.microsoft.com/office/powerpoint/2010/main" val="459474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10-5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B)5</a:t>
            </a:r>
            <a:r>
              <a:rPr lang="tr-TR" sz="2400" dirty="0">
                <a:solidFill>
                  <a:schemeClr val="tx1"/>
                </a:solidFill>
              </a:rPr>
              <a:t>                          C)10</a:t>
            </a:r>
          </a:p>
        </p:txBody>
      </p:sp>
    </p:spTree>
    <p:extLst>
      <p:ext uri="{BB962C8B-B14F-4D97-AF65-F5344CB8AC3E}">
        <p14:creationId xmlns:p14="http://schemas.microsoft.com/office/powerpoint/2010/main" val="428316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10-5-3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A)18                                 B)2                         C)5</a:t>
            </a:r>
          </a:p>
        </p:txBody>
      </p:sp>
    </p:spTree>
    <p:extLst>
      <p:ext uri="{BB962C8B-B14F-4D97-AF65-F5344CB8AC3E}">
        <p14:creationId xmlns:p14="http://schemas.microsoft.com/office/powerpoint/2010/main" val="459474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10-5-3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A)18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B)2</a:t>
            </a:r>
            <a:r>
              <a:rPr lang="tr-TR" sz="2400" dirty="0">
                <a:solidFill>
                  <a:schemeClr val="tx1"/>
                </a:solidFill>
              </a:rPr>
              <a:t>                         C)5</a:t>
            </a:r>
          </a:p>
        </p:txBody>
      </p:sp>
    </p:spTree>
    <p:extLst>
      <p:ext uri="{BB962C8B-B14F-4D97-AF65-F5344CB8AC3E}">
        <p14:creationId xmlns:p14="http://schemas.microsoft.com/office/powerpoint/2010/main" val="2674287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10-10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A)20                                B)10                         C)0</a:t>
            </a:r>
          </a:p>
        </p:txBody>
      </p:sp>
    </p:spTree>
    <p:extLst>
      <p:ext uri="{BB962C8B-B14F-4D97-AF65-F5344CB8AC3E}">
        <p14:creationId xmlns:p14="http://schemas.microsoft.com/office/powerpoint/2010/main" val="45947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772400" cy="887412"/>
          </a:xfrm>
        </p:spPr>
        <p:txBody>
          <a:bodyPr/>
          <a:lstStyle/>
          <a:p>
            <a:r>
              <a:rPr lang="tr-TR" dirty="0"/>
              <a:t>Test Seçiniz</a:t>
            </a:r>
          </a:p>
        </p:txBody>
      </p:sp>
      <p:sp>
        <p:nvSpPr>
          <p:cNvPr id="7" name="Alt Başlık 6"/>
          <p:cNvSpPr>
            <a:spLocks noGrp="1"/>
          </p:cNvSpPr>
          <p:nvPr>
            <p:ph type="subTitle" idx="1"/>
          </p:nvPr>
        </p:nvSpPr>
        <p:spPr>
          <a:xfrm>
            <a:off x="1331640" y="2636912"/>
            <a:ext cx="6400800" cy="1872208"/>
          </a:xfrm>
          <a:solidFill>
            <a:schemeClr val="tx2"/>
          </a:solidFill>
        </p:spPr>
        <p:txBody>
          <a:bodyPr>
            <a:normAutofit/>
          </a:bodyPr>
          <a:lstStyle/>
          <a:p>
            <a:pPr algn="l"/>
            <a:r>
              <a:rPr lang="tr-TR" dirty="0"/>
              <a:t>         TOPLAMA                           /                         ÇIKARMA</a:t>
            </a:r>
          </a:p>
          <a:p>
            <a:pPr algn="l"/>
            <a:r>
              <a:rPr lang="tr-TR" dirty="0"/>
              <a:t>          </a:t>
            </a:r>
            <a:r>
              <a:rPr lang="tr-TR" dirty="0">
                <a:hlinkClick r:id="" action="ppaction://hlinkshowjump?jump=nextslide"/>
              </a:rPr>
              <a:t>1.Test (5)</a:t>
            </a:r>
            <a:r>
              <a:rPr lang="tr-TR" dirty="0"/>
              <a:t>                                                     </a:t>
            </a:r>
            <a:r>
              <a:rPr lang="tr-TR" dirty="0">
                <a:hlinkClick r:id="rId2" action="ppaction://hlinksldjump"/>
              </a:rPr>
              <a:t>1.Test (5)</a:t>
            </a:r>
            <a:r>
              <a:rPr lang="tr-TR" dirty="0"/>
              <a:t> </a:t>
            </a:r>
          </a:p>
          <a:p>
            <a:pPr algn="l"/>
            <a:r>
              <a:rPr lang="tr-TR" dirty="0"/>
              <a:t>          </a:t>
            </a:r>
            <a:r>
              <a:rPr lang="tr-TR" dirty="0">
                <a:hlinkClick r:id="rId3" action="ppaction://hlinksldjump"/>
              </a:rPr>
              <a:t>2.Test (5)</a:t>
            </a:r>
            <a:r>
              <a:rPr lang="tr-TR" dirty="0"/>
              <a:t>                                                    </a:t>
            </a:r>
            <a:r>
              <a:rPr lang="tr-TR" dirty="0">
                <a:hlinkClick r:id="rId4" action="ppaction://hlinksldjump"/>
              </a:rPr>
              <a:t>2.Test (5)</a:t>
            </a:r>
            <a:endParaRPr lang="tr-TR" dirty="0"/>
          </a:p>
          <a:p>
            <a:pPr algn="l"/>
            <a:r>
              <a:rPr lang="tr-TR" dirty="0"/>
              <a:t>                                                              </a:t>
            </a:r>
          </a:p>
          <a:p>
            <a:pPr algn="l"/>
            <a:r>
              <a:rPr lang="tr-TR" dirty="0"/>
              <a:t>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6625607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10-10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A)20                                B)10                         </a:t>
            </a:r>
            <a:r>
              <a:rPr lang="tr-TR" sz="2400" dirty="0">
                <a:solidFill>
                  <a:schemeClr val="accent3"/>
                </a:solidFill>
              </a:rPr>
              <a:t>C)0</a:t>
            </a:r>
          </a:p>
        </p:txBody>
      </p:sp>
    </p:spTree>
    <p:extLst>
      <p:ext uri="{BB962C8B-B14F-4D97-AF65-F5344CB8AC3E}">
        <p14:creationId xmlns:p14="http://schemas.microsoft.com/office/powerpoint/2010/main" val="2936190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3-1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                                   B)2                          C)3</a:t>
            </a:r>
          </a:p>
        </p:txBody>
      </p:sp>
    </p:spTree>
    <p:extLst>
      <p:ext uri="{BB962C8B-B14F-4D97-AF65-F5344CB8AC3E}">
        <p14:creationId xmlns:p14="http://schemas.microsoft.com/office/powerpoint/2010/main" val="4594740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3-1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  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B)2</a:t>
            </a:r>
            <a:r>
              <a:rPr lang="tr-TR" sz="2400" dirty="0">
                <a:solidFill>
                  <a:schemeClr val="tx1"/>
                </a:solidFill>
              </a:rPr>
              <a:t>                          C)3</a:t>
            </a:r>
          </a:p>
        </p:txBody>
      </p:sp>
      <p:sp>
        <p:nvSpPr>
          <p:cNvPr id="6" name="Simge &quot;Yok&quot; 5">
            <a:hlinkClick r:id="" action="ppaction://hlinkshowjump?jump=firstslide"/>
          </p:cNvPr>
          <p:cNvSpPr/>
          <p:nvPr/>
        </p:nvSpPr>
        <p:spPr>
          <a:xfrm>
            <a:off x="3131840" y="3573016"/>
            <a:ext cx="914400" cy="9144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Metin kutusu 6">
            <a:hlinkClick r:id="" action="ppaction://hlinkshowjump?jump=firstslide"/>
          </p:cNvPr>
          <p:cNvSpPr txBox="1"/>
          <p:nvPr/>
        </p:nvSpPr>
        <p:spPr>
          <a:xfrm>
            <a:off x="4042190" y="384555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Geri Dön</a:t>
            </a:r>
          </a:p>
        </p:txBody>
      </p:sp>
    </p:spTree>
    <p:extLst>
      <p:ext uri="{BB962C8B-B14F-4D97-AF65-F5344CB8AC3E}">
        <p14:creationId xmlns:p14="http://schemas.microsoft.com/office/powerpoint/2010/main" val="2391387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  4-2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A)6                                 B)4                         C)2</a:t>
            </a:r>
          </a:p>
        </p:txBody>
      </p:sp>
    </p:spTree>
    <p:extLst>
      <p:ext uri="{BB962C8B-B14F-4D97-AF65-F5344CB8AC3E}">
        <p14:creationId xmlns:p14="http://schemas.microsoft.com/office/powerpoint/2010/main" val="3310759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  4-2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A)6                                 B)4                         </a:t>
            </a:r>
            <a:r>
              <a:rPr lang="tr-TR" sz="2400" dirty="0">
                <a:solidFill>
                  <a:schemeClr val="accent3"/>
                </a:solidFill>
              </a:rPr>
              <a:t>C)2</a:t>
            </a:r>
          </a:p>
        </p:txBody>
      </p:sp>
    </p:spTree>
    <p:extLst>
      <p:ext uri="{BB962C8B-B14F-4D97-AF65-F5344CB8AC3E}">
        <p14:creationId xmlns:p14="http://schemas.microsoft.com/office/powerpoint/2010/main" val="4162603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  9+9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 B)14                         C)18</a:t>
            </a:r>
          </a:p>
        </p:txBody>
      </p:sp>
    </p:spTree>
    <p:extLst>
      <p:ext uri="{BB962C8B-B14F-4D97-AF65-F5344CB8AC3E}">
        <p14:creationId xmlns:p14="http://schemas.microsoft.com/office/powerpoint/2010/main" val="3310759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  9+9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 B)14                         </a:t>
            </a:r>
            <a:r>
              <a:rPr lang="tr-TR" sz="2400" dirty="0">
                <a:solidFill>
                  <a:schemeClr val="accent3"/>
                </a:solidFill>
              </a:rPr>
              <a:t>C)18</a:t>
            </a:r>
          </a:p>
        </p:txBody>
      </p:sp>
    </p:spTree>
    <p:extLst>
      <p:ext uri="{BB962C8B-B14F-4D97-AF65-F5344CB8AC3E}">
        <p14:creationId xmlns:p14="http://schemas.microsoft.com/office/powerpoint/2010/main" val="1725272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0+0+0+9+0+2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A)7                                 B)11                        C)0</a:t>
            </a:r>
          </a:p>
        </p:txBody>
      </p:sp>
    </p:spTree>
    <p:extLst>
      <p:ext uri="{BB962C8B-B14F-4D97-AF65-F5344CB8AC3E}">
        <p14:creationId xmlns:p14="http://schemas.microsoft.com/office/powerpoint/2010/main" val="3310759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0+0+0+9+0+2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A)7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B)11</a:t>
            </a:r>
            <a:r>
              <a:rPr lang="tr-TR" sz="2400" dirty="0">
                <a:solidFill>
                  <a:schemeClr val="tx1"/>
                </a:solidFill>
              </a:rPr>
              <a:t>                        C)0</a:t>
            </a:r>
          </a:p>
        </p:txBody>
      </p:sp>
    </p:spTree>
    <p:extLst>
      <p:ext uri="{BB962C8B-B14F-4D97-AF65-F5344CB8AC3E}">
        <p14:creationId xmlns:p14="http://schemas.microsoft.com/office/powerpoint/2010/main" val="16523902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</a:t>
            </a:r>
            <a:r>
              <a:rPr lang="tr-TR" sz="2400" dirty="0"/>
              <a:t>O ile toplanan her sayı değişmez.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                            Doğru            Yanlış</a:t>
            </a:r>
          </a:p>
        </p:txBody>
      </p:sp>
    </p:spTree>
    <p:extLst>
      <p:ext uri="{BB962C8B-B14F-4D97-AF65-F5344CB8AC3E}">
        <p14:creationId xmlns:p14="http://schemas.microsoft.com/office/powerpoint/2010/main" val="331075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  5+9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 B)14                         C)16</a:t>
            </a:r>
          </a:p>
        </p:txBody>
      </p:sp>
    </p:spTree>
    <p:extLst>
      <p:ext uri="{BB962C8B-B14F-4D97-AF65-F5344CB8AC3E}">
        <p14:creationId xmlns:p14="http://schemas.microsoft.com/office/powerpoint/2010/main" val="997068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</a:t>
            </a:r>
            <a:r>
              <a:rPr lang="tr-TR" sz="2400" dirty="0"/>
              <a:t>O ile toplanan her sayı değişmez.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                            </a:t>
            </a:r>
            <a:r>
              <a:rPr lang="tr-TR" sz="2400" dirty="0">
                <a:solidFill>
                  <a:schemeClr val="accent3"/>
                </a:solidFill>
              </a:rPr>
              <a:t>Doğru</a:t>
            </a:r>
            <a:r>
              <a:rPr lang="tr-TR" sz="2400" dirty="0">
                <a:solidFill>
                  <a:schemeClr val="tx1"/>
                </a:solidFill>
              </a:rPr>
              <a:t>            Yanlış</a:t>
            </a:r>
          </a:p>
        </p:txBody>
      </p:sp>
    </p:spTree>
    <p:extLst>
      <p:ext uri="{BB962C8B-B14F-4D97-AF65-F5344CB8AC3E}">
        <p14:creationId xmlns:p14="http://schemas.microsoft.com/office/powerpoint/2010/main" val="5239097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5+ 5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A)0                                 B)10                         C)5</a:t>
            </a:r>
          </a:p>
        </p:txBody>
      </p:sp>
    </p:spTree>
    <p:extLst>
      <p:ext uri="{BB962C8B-B14F-4D97-AF65-F5344CB8AC3E}">
        <p14:creationId xmlns:p14="http://schemas.microsoft.com/office/powerpoint/2010/main" val="33107590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5+ 5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A)0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B)10</a:t>
            </a:r>
            <a:r>
              <a:rPr lang="tr-TR" sz="2400" dirty="0">
                <a:solidFill>
                  <a:schemeClr val="tx1"/>
                </a:solidFill>
              </a:rPr>
              <a:t>                         C)5</a:t>
            </a:r>
          </a:p>
        </p:txBody>
      </p:sp>
      <p:sp>
        <p:nvSpPr>
          <p:cNvPr id="6" name="Simge &quot;Yok&quot; 5">
            <a:hlinkClick r:id="" action="ppaction://hlinkshowjump?jump=firstslide"/>
          </p:cNvPr>
          <p:cNvSpPr/>
          <p:nvPr/>
        </p:nvSpPr>
        <p:spPr>
          <a:xfrm>
            <a:off x="3131840" y="3573016"/>
            <a:ext cx="914400" cy="9144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Metin kutusu 6">
            <a:hlinkClick r:id="" action="ppaction://hlinkshowjump?jump=firstslide"/>
          </p:cNvPr>
          <p:cNvSpPr txBox="1"/>
          <p:nvPr/>
        </p:nvSpPr>
        <p:spPr>
          <a:xfrm>
            <a:off x="4042190" y="384555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Geri Dön</a:t>
            </a:r>
          </a:p>
        </p:txBody>
      </p:sp>
    </p:spTree>
    <p:extLst>
      <p:ext uri="{BB962C8B-B14F-4D97-AF65-F5344CB8AC3E}">
        <p14:creationId xmlns:p14="http://schemas.microsoft.com/office/powerpoint/2010/main" val="675007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5-4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B)1                          C)3</a:t>
            </a:r>
          </a:p>
        </p:txBody>
      </p:sp>
    </p:spTree>
    <p:extLst>
      <p:ext uri="{BB962C8B-B14F-4D97-AF65-F5344CB8AC3E}">
        <p14:creationId xmlns:p14="http://schemas.microsoft.com/office/powerpoint/2010/main" val="288153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5-4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 </a:t>
            </a:r>
            <a:r>
              <a:rPr lang="tr-TR" sz="2400" dirty="0">
                <a:solidFill>
                  <a:schemeClr val="tx1"/>
                </a:solidFill>
              </a:rPr>
              <a:t>                         C)3</a:t>
            </a:r>
          </a:p>
        </p:txBody>
      </p:sp>
    </p:spTree>
    <p:extLst>
      <p:ext uri="{BB962C8B-B14F-4D97-AF65-F5344CB8AC3E}">
        <p14:creationId xmlns:p14="http://schemas.microsoft.com/office/powerpoint/2010/main" val="17611765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99035-99035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A)99035                          B)1                         C)0</a:t>
            </a:r>
          </a:p>
        </p:txBody>
      </p:sp>
    </p:spTree>
    <p:extLst>
      <p:ext uri="{BB962C8B-B14F-4D97-AF65-F5344CB8AC3E}">
        <p14:creationId xmlns:p14="http://schemas.microsoft.com/office/powerpoint/2010/main" val="288153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99035-99035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A)99035                          B)1                         </a:t>
            </a:r>
            <a:r>
              <a:rPr lang="tr-TR" sz="2400" dirty="0">
                <a:solidFill>
                  <a:schemeClr val="accent3"/>
                </a:solidFill>
              </a:rPr>
              <a:t>C)0</a:t>
            </a:r>
          </a:p>
        </p:txBody>
      </p:sp>
    </p:spTree>
    <p:extLst>
      <p:ext uri="{BB962C8B-B14F-4D97-AF65-F5344CB8AC3E}">
        <p14:creationId xmlns:p14="http://schemas.microsoft.com/office/powerpoint/2010/main" val="1369675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20-15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B)35                         C)5</a:t>
            </a:r>
          </a:p>
        </p:txBody>
      </p:sp>
    </p:spTree>
    <p:extLst>
      <p:ext uri="{BB962C8B-B14F-4D97-AF65-F5344CB8AC3E}">
        <p14:creationId xmlns:p14="http://schemas.microsoft.com/office/powerpoint/2010/main" val="2881537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20-15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                                B)35                         </a:t>
            </a:r>
            <a:r>
              <a:rPr lang="tr-TR" sz="2400" dirty="0">
                <a:solidFill>
                  <a:schemeClr val="accent3"/>
                </a:solidFill>
              </a:rPr>
              <a:t>C)5</a:t>
            </a:r>
          </a:p>
        </p:txBody>
      </p:sp>
    </p:spTree>
    <p:extLst>
      <p:ext uri="{BB962C8B-B14F-4D97-AF65-F5344CB8AC3E}">
        <p14:creationId xmlns:p14="http://schemas.microsoft.com/office/powerpoint/2010/main" val="32548099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>
            <a:normAutofit/>
          </a:bodyPr>
          <a:lstStyle/>
          <a:p>
            <a:r>
              <a:rPr lang="tr-TR" dirty="0"/>
              <a:t>Soru 4: 8-6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B)14                         C)8</a:t>
            </a:r>
          </a:p>
        </p:txBody>
      </p:sp>
    </p:spTree>
    <p:extLst>
      <p:ext uri="{BB962C8B-B14F-4D97-AF65-F5344CB8AC3E}">
        <p14:creationId xmlns:p14="http://schemas.microsoft.com/office/powerpoint/2010/main" val="288153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  5+9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A)15</a:t>
            </a:r>
            <a:r>
              <a:rPr lang="tr-TR" sz="2400" dirty="0">
                <a:solidFill>
                  <a:schemeClr val="accent3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B)14</a:t>
            </a:r>
            <a:r>
              <a:rPr lang="tr-TR" sz="2400" dirty="0">
                <a:solidFill>
                  <a:schemeClr val="tx1"/>
                </a:solidFill>
              </a:rPr>
              <a:t>                         C)16</a:t>
            </a:r>
          </a:p>
        </p:txBody>
      </p:sp>
    </p:spTree>
    <p:extLst>
      <p:ext uri="{BB962C8B-B14F-4D97-AF65-F5344CB8AC3E}">
        <p14:creationId xmlns:p14="http://schemas.microsoft.com/office/powerpoint/2010/main" val="29291360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>
            <a:normAutofit/>
          </a:bodyPr>
          <a:lstStyle/>
          <a:p>
            <a:r>
              <a:rPr lang="tr-TR" dirty="0"/>
              <a:t>Soru 4: 8-6kaçtır?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accent3"/>
                </a:solidFill>
              </a:rPr>
              <a:t>A)2 </a:t>
            </a:r>
            <a:r>
              <a:rPr lang="tr-TR" sz="2400" dirty="0">
                <a:solidFill>
                  <a:schemeClr val="tx1"/>
                </a:solidFill>
              </a:rPr>
              <a:t>                               B)14</a:t>
            </a:r>
            <a:r>
              <a:rPr lang="tr-TR" sz="2400" dirty="0">
                <a:solidFill>
                  <a:schemeClr val="accent3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                        C)8</a:t>
            </a:r>
          </a:p>
        </p:txBody>
      </p:sp>
    </p:spTree>
    <p:extLst>
      <p:ext uri="{BB962C8B-B14F-4D97-AF65-F5344CB8AC3E}">
        <p14:creationId xmlns:p14="http://schemas.microsoft.com/office/powerpoint/2010/main" val="33505640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3-2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B)1                          C)3</a:t>
            </a:r>
          </a:p>
        </p:txBody>
      </p:sp>
    </p:spTree>
    <p:extLst>
      <p:ext uri="{BB962C8B-B14F-4D97-AF65-F5344CB8AC3E}">
        <p14:creationId xmlns:p14="http://schemas.microsoft.com/office/powerpoint/2010/main" val="2881537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5: 3-2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</a:t>
            </a:r>
            <a:r>
              <a:rPr lang="tr-TR" sz="2400" dirty="0">
                <a:solidFill>
                  <a:schemeClr val="tx1"/>
                </a:solidFill>
              </a:rPr>
              <a:t>                          C)3</a:t>
            </a:r>
          </a:p>
        </p:txBody>
      </p:sp>
      <p:sp>
        <p:nvSpPr>
          <p:cNvPr id="6" name="Simge &quot;Yok&quot; 5">
            <a:hlinkClick r:id="" action="ppaction://hlinkshowjump?jump=firstslide"/>
          </p:cNvPr>
          <p:cNvSpPr/>
          <p:nvPr/>
        </p:nvSpPr>
        <p:spPr>
          <a:xfrm>
            <a:off x="3131840" y="3573016"/>
            <a:ext cx="914400" cy="9144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Metin kutusu 6">
            <a:hlinkClick r:id="" action="ppaction://hlinkshowjump?jump=firstslide"/>
          </p:cNvPr>
          <p:cNvSpPr txBox="1"/>
          <p:nvPr/>
        </p:nvSpPr>
        <p:spPr>
          <a:xfrm>
            <a:off x="4042190" y="384555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Geri Dön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08150" algn="l"/>
              </a:tabLst>
            </a:pPr>
            <a:r>
              <a:rPr kumimoji="0" lang="fr-FR" sz="1200" b="0" i="0" u="sng" strike="noStrike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www.egitimhane.com</a:t>
            </a: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95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2:   3+7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A)11                                 B)10                         C)12</a:t>
            </a:r>
          </a:p>
        </p:txBody>
      </p:sp>
    </p:spTree>
    <p:extLst>
      <p:ext uri="{BB962C8B-B14F-4D97-AF65-F5344CB8AC3E}">
        <p14:creationId xmlns:p14="http://schemas.microsoft.com/office/powerpoint/2010/main" val="225414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1:   3+7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A)11                                 </a:t>
            </a:r>
            <a:r>
              <a:rPr lang="tr-TR" sz="2400" dirty="0">
                <a:solidFill>
                  <a:schemeClr val="accent3"/>
                </a:solidFill>
              </a:rPr>
              <a:t>B)10</a:t>
            </a:r>
            <a:r>
              <a:rPr lang="tr-TR" sz="2400" dirty="0">
                <a:solidFill>
                  <a:schemeClr val="tx1"/>
                </a:solidFill>
              </a:rPr>
              <a:t>                         C)12</a:t>
            </a:r>
          </a:p>
        </p:txBody>
      </p:sp>
    </p:spTree>
    <p:extLst>
      <p:ext uri="{BB962C8B-B14F-4D97-AF65-F5344CB8AC3E}">
        <p14:creationId xmlns:p14="http://schemas.microsoft.com/office/powerpoint/2010/main" val="3103245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0+9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A)9                                 B)0                         C)16</a:t>
            </a:r>
          </a:p>
        </p:txBody>
      </p:sp>
    </p:spTree>
    <p:extLst>
      <p:ext uri="{BB962C8B-B14F-4D97-AF65-F5344CB8AC3E}">
        <p14:creationId xmlns:p14="http://schemas.microsoft.com/office/powerpoint/2010/main" val="225414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3: 0+9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accent3"/>
                </a:solidFill>
              </a:rPr>
              <a:t>A)9</a:t>
            </a:r>
            <a:r>
              <a:rPr lang="tr-TR" sz="2400" dirty="0">
                <a:solidFill>
                  <a:schemeClr val="tx1"/>
                </a:solidFill>
              </a:rPr>
              <a:t>                                 B)0                         C)16</a:t>
            </a:r>
          </a:p>
        </p:txBody>
      </p:sp>
    </p:spTree>
    <p:extLst>
      <p:ext uri="{BB962C8B-B14F-4D97-AF65-F5344CB8AC3E}">
        <p14:creationId xmlns:p14="http://schemas.microsoft.com/office/powerpoint/2010/main" val="51779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959420"/>
          </a:xfrm>
        </p:spPr>
        <p:txBody>
          <a:bodyPr/>
          <a:lstStyle/>
          <a:p>
            <a:r>
              <a:rPr lang="tr-TR" dirty="0"/>
              <a:t>Soru 4: 1+1+1 kaçtır?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tr-TR" sz="2400" dirty="0">
                <a:solidFill>
                  <a:schemeClr val="tx1"/>
                </a:solidFill>
              </a:rPr>
              <a:t>A)2                                 B)3                        C)1</a:t>
            </a:r>
          </a:p>
        </p:txBody>
      </p:sp>
    </p:spTree>
    <p:extLst>
      <p:ext uri="{BB962C8B-B14F-4D97-AF65-F5344CB8AC3E}">
        <p14:creationId xmlns:p14="http://schemas.microsoft.com/office/powerpoint/2010/main" val="225414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</TotalTime>
  <Words>658</Words>
  <PresentationFormat>Ekran Gösterisi (4:3)</PresentationFormat>
  <Paragraphs>98</Paragraphs>
  <Slides>42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7" baseType="lpstr">
      <vt:lpstr>Arial</vt:lpstr>
      <vt:lpstr>Candara</vt:lpstr>
      <vt:lpstr>Comic Sans MS</vt:lpstr>
      <vt:lpstr>Symbol</vt:lpstr>
      <vt:lpstr>Dalga Biçimi</vt:lpstr>
      <vt:lpstr> 1.SINIF TOPLAMA ÇIKARMA</vt:lpstr>
      <vt:lpstr>Test Seçiniz</vt:lpstr>
      <vt:lpstr>Soru 1:   5+9 kaçtır?</vt:lpstr>
      <vt:lpstr>Soru 1:   5+9 kaçtır?</vt:lpstr>
      <vt:lpstr>Soru 2:   3+7 kaçtır?</vt:lpstr>
      <vt:lpstr>Soru 1:   3+7 kaçtır?</vt:lpstr>
      <vt:lpstr>Soru 3: 0+9 kaçtır?</vt:lpstr>
      <vt:lpstr>Soru 3: 0+9 kaçtır?</vt:lpstr>
      <vt:lpstr>Soru 4: 1+1+1 kaçtır?</vt:lpstr>
      <vt:lpstr>Soru 4: 1+1+1 kaçtır?</vt:lpstr>
      <vt:lpstr>Soru 5:   3+5+2 kaçtır?</vt:lpstr>
      <vt:lpstr>Soru 5:   3+5+2 kaçtır?</vt:lpstr>
      <vt:lpstr>Soru 1: 5-2 kaçtır?</vt:lpstr>
      <vt:lpstr>Soru 1: 5-2 kaçtır?</vt:lpstr>
      <vt:lpstr>Soru 2: 10-5 kaçtır?</vt:lpstr>
      <vt:lpstr>Soru 2: 10-5 kaçtır?</vt:lpstr>
      <vt:lpstr>Soru 3: 10-5-3 kaçtır?</vt:lpstr>
      <vt:lpstr>Soru 3: 10-5-3 kaçtır?</vt:lpstr>
      <vt:lpstr>Soru 4: 10-10 kaçtır?</vt:lpstr>
      <vt:lpstr>Soru 4: 10-10 kaçtır?</vt:lpstr>
      <vt:lpstr>Soru 5: 3-1 kaçtır?</vt:lpstr>
      <vt:lpstr>Soru 5: 3-1 kaçtır?</vt:lpstr>
      <vt:lpstr>Soru 1:   4-2 kaçtır?</vt:lpstr>
      <vt:lpstr>Soru 1:   4-2 kaçtır?</vt:lpstr>
      <vt:lpstr>Soru 2:   9+9 kaçtır?</vt:lpstr>
      <vt:lpstr>Soru 2:   9+9 kaçtır?</vt:lpstr>
      <vt:lpstr>Soru 3: 0+0+0+9+0+2 kaçtır?</vt:lpstr>
      <vt:lpstr>Soru 3: 0+0+0+9+0+2 kaçtır?</vt:lpstr>
      <vt:lpstr>Soru 4: O ile toplanan her sayı değişmez.</vt:lpstr>
      <vt:lpstr>Soru 4: O ile toplanan her sayı değişmez.</vt:lpstr>
      <vt:lpstr>Soru 5: 5+ 5 kaçtır?</vt:lpstr>
      <vt:lpstr>Soru 5: 5+ 5 kaçtır?</vt:lpstr>
      <vt:lpstr>Soru 1: 5-4 kaçtır?</vt:lpstr>
      <vt:lpstr>Soru 1: 5-4 kaçtır?</vt:lpstr>
      <vt:lpstr>Soru 2: 99035-99035 kaçtır?</vt:lpstr>
      <vt:lpstr>Soru 2: 99035-99035 kaçtır?</vt:lpstr>
      <vt:lpstr>Soru 3: 20-15 kaçtır?</vt:lpstr>
      <vt:lpstr>Soru 3: 20-15 kaçtır?</vt:lpstr>
      <vt:lpstr>Soru 4: 8-6 kaçtır?</vt:lpstr>
      <vt:lpstr>Soru 4: 8-6kaçtır?</vt:lpstr>
      <vt:lpstr>Soru 5: 3-2 kaçtır?</vt:lpstr>
      <vt:lpstr>Soru 5: 3-2 kaçtır?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2021-01-01T15:00:44Z</dcterms:created>
  <dcterms:modified xsi:type="dcterms:W3CDTF">2021-01-03T09:05:44Z</dcterms:modified>
  <cp:category>https://www.sorubak.com</cp:category>
</cp:coreProperties>
</file>