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4" r:id="rId2"/>
    <p:sldId id="265" r:id="rId3"/>
    <p:sldId id="267" r:id="rId4"/>
    <p:sldId id="266" r:id="rId5"/>
    <p:sldId id="268" r:id="rId6"/>
    <p:sldId id="256" r:id="rId7"/>
    <p:sldId id="269" r:id="rId8"/>
    <p:sldId id="257" r:id="rId9"/>
    <p:sldId id="273" r:id="rId10"/>
    <p:sldId id="258" r:id="rId11"/>
    <p:sldId id="270" r:id="rId12"/>
    <p:sldId id="259" r:id="rId13"/>
    <p:sldId id="274" r:id="rId14"/>
    <p:sldId id="260" r:id="rId15"/>
    <p:sldId id="271" r:id="rId16"/>
    <p:sldId id="261" r:id="rId17"/>
    <p:sldId id="275" r:id="rId18"/>
    <p:sldId id="262" r:id="rId19"/>
    <p:sldId id="272" r:id="rId20"/>
    <p:sldId id="263" r:id="rId21"/>
    <p:sldId id="276" r:id="rId2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27" autoAdjust="0"/>
  </p:normalViewPr>
  <p:slideViewPr>
    <p:cSldViewPr snapToGrid="0">
      <p:cViewPr varScale="1">
        <p:scale>
          <a:sx n="86" d="100"/>
          <a:sy n="86" d="100"/>
        </p:scale>
        <p:origin x="102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2D7AD-AD09-4B0F-8962-362CA984DE09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A23062-83B7-4AD8-8B94-526D23DC87A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3698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23062-83B7-4AD8-8B94-526D23DC87A5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85229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23062-83B7-4AD8-8B94-526D23DC87A5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7042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23062-83B7-4AD8-8B94-526D23DC87A5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88431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23062-83B7-4AD8-8B94-526D23DC87A5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3451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23062-83B7-4AD8-8B94-526D23DC87A5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6350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23062-83B7-4AD8-8B94-526D23DC87A5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7819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23062-83B7-4AD8-8B94-526D23DC87A5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0550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23062-83B7-4AD8-8B94-526D23DC87A5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5346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23062-83B7-4AD8-8B94-526D23DC87A5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1872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23062-83B7-4AD8-8B94-526D23DC87A5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07564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23062-83B7-4AD8-8B94-526D23DC87A5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17845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6564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5069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4815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9783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270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2881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193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6282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734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7152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8093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B0FD2-34D3-4A3D-A506-B579F7DCE47C}" type="datetimeFigureOut">
              <a:rPr lang="tr-TR" smtClean="0"/>
              <a:t>19.04.2021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B49BD-EF35-4A4F-B5D4-3188A1A6CB0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104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5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hyperlink" Target="http://www.egitimhane.com/" TargetMode="External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361950" y="0"/>
            <a:ext cx="11620500" cy="172402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>
                <a:solidFill>
                  <a:srgbClr val="FF0000"/>
                </a:solidFill>
                <a:latin typeface="TTKB Dik Temel Abece" pitchFamily="2" charset="-94"/>
              </a:rPr>
              <a:t>TOPLAMA VE ÇIKARMA İŞLEMİ PROBLEMLERİ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547" y="1724025"/>
            <a:ext cx="8212347" cy="3503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941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53" y="61546"/>
            <a:ext cx="11570677" cy="6383216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Yuvarlatılmış Dikdörtgen 4"/>
          <p:cNvSpPr/>
          <p:nvPr/>
        </p:nvSpPr>
        <p:spPr>
          <a:xfrm>
            <a:off x="518746" y="3666392"/>
            <a:ext cx="5292969" cy="65063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10 + 7=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17 erik oldu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483577" y="4492869"/>
            <a:ext cx="4510454" cy="6154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17 – 9 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8 erik kaldı.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6268915" y="3991708"/>
            <a:ext cx="5345723" cy="65942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17 – 5 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12 lirası kaldı.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6286500" y="4826977"/>
            <a:ext cx="4246685" cy="53633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12 – 3 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9 lirası kaldı.</a:t>
            </a:r>
          </a:p>
        </p:txBody>
      </p:sp>
    </p:spTree>
    <p:extLst>
      <p:ext uri="{BB962C8B-B14F-4D97-AF65-F5344CB8AC3E}">
        <p14:creationId xmlns:p14="http://schemas.microsoft.com/office/powerpoint/2010/main" val="252557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659" y="961933"/>
            <a:ext cx="2370737" cy="247138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809" y="966247"/>
            <a:ext cx="3159965" cy="246706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50" y="961933"/>
            <a:ext cx="3043597" cy="2467065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1086928" y="4019909"/>
            <a:ext cx="10075653" cy="200132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C00000"/>
                </a:solidFill>
              </a:rPr>
              <a:t>AFERİN SİZEEEEE!</a:t>
            </a:r>
          </a:p>
        </p:txBody>
      </p:sp>
    </p:spTree>
    <p:extLst>
      <p:ext uri="{BB962C8B-B14F-4D97-AF65-F5344CB8AC3E}">
        <p14:creationId xmlns:p14="http://schemas.microsoft.com/office/powerpoint/2010/main" val="2097306289"/>
      </p:ext>
    </p:extLst>
  </p:cSld>
  <p:clrMapOvr>
    <a:masterClrMapping/>
  </p:clrMapOvr>
  <p:transition spd="slow">
    <p:wheel spokes="1"/>
    <p:sndAc>
      <p:stSnd>
        <p:snd r:embed="rId2" name="applause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149470"/>
            <a:ext cx="11684977" cy="6365630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Yuvarlatılmış Dikdörtgen 4"/>
          <p:cNvSpPr/>
          <p:nvPr/>
        </p:nvSpPr>
        <p:spPr>
          <a:xfrm>
            <a:off x="307731" y="4053254"/>
            <a:ext cx="5706207" cy="73855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>
                <a:solidFill>
                  <a:srgbClr val="7030A0"/>
                </a:solidFill>
                <a:latin typeface="TTKB Dik Temel Abece" pitchFamily="2" charset="-94"/>
              </a:rPr>
              <a:t>18 – 8 = </a:t>
            </a:r>
            <a:r>
              <a:rPr lang="tr-TR" sz="2800" dirty="0">
                <a:solidFill>
                  <a:srgbClr val="C00000"/>
                </a:solidFill>
                <a:latin typeface="TTKB Dik Temel Abece" pitchFamily="2" charset="-94"/>
              </a:rPr>
              <a:t>10 tanesi yumurtlamamıştır.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6295292" y="3930162"/>
            <a:ext cx="4589585" cy="6418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7030A0"/>
                </a:solidFill>
                <a:latin typeface="TTKB Dik Temel Abece" pitchFamily="2" charset="-94"/>
              </a:rPr>
              <a:t>20 – 7=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13 sayfa kaldı.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6260123" y="4730262"/>
            <a:ext cx="4730262" cy="67700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7030A0"/>
                </a:solidFill>
                <a:latin typeface="TTKB Dik Temel Abece" pitchFamily="2" charset="-94"/>
              </a:rPr>
              <a:t>13 – 5=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8 sayfa kaldı.</a:t>
            </a:r>
          </a:p>
        </p:txBody>
      </p:sp>
    </p:spTree>
    <p:extLst>
      <p:ext uri="{BB962C8B-B14F-4D97-AF65-F5344CB8AC3E}">
        <p14:creationId xmlns:p14="http://schemas.microsoft.com/office/powerpoint/2010/main" val="1621226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9458"/>
            <a:ext cx="2432649" cy="1905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651" y="699458"/>
            <a:ext cx="1905000" cy="1905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493" y="699458"/>
            <a:ext cx="1905000" cy="1905000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1216324" y="3416060"/>
            <a:ext cx="9549442" cy="21738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dirty="0">
                <a:solidFill>
                  <a:srgbClr val="C00000"/>
                </a:solidFill>
              </a:rPr>
              <a:t>HARİKASINIZ!</a:t>
            </a:r>
          </a:p>
        </p:txBody>
      </p:sp>
    </p:spTree>
    <p:extLst>
      <p:ext uri="{BB962C8B-B14F-4D97-AF65-F5344CB8AC3E}">
        <p14:creationId xmlns:p14="http://schemas.microsoft.com/office/powerpoint/2010/main" val="5852442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5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v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53" y="114300"/>
            <a:ext cx="11799277" cy="6479931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Yuvarlatılmış Dikdörtgen 4"/>
          <p:cNvSpPr/>
          <p:nvPr/>
        </p:nvSpPr>
        <p:spPr>
          <a:xfrm>
            <a:off x="419100" y="3419475"/>
            <a:ext cx="5486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7030A0"/>
                </a:solidFill>
                <a:latin typeface="TTKB Dik Temel Abece" pitchFamily="2" charset="-94"/>
              </a:rPr>
              <a:t>15 – 6=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9 ekmek kaldı.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419100" y="4457700"/>
            <a:ext cx="5543550" cy="8096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7030A0"/>
                </a:solidFill>
                <a:latin typeface="TTKB Dik Temel Abece" pitchFamily="2" charset="-94"/>
              </a:rPr>
              <a:t>9 - 8 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1 ekmek kaldı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6257925" y="4333875"/>
            <a:ext cx="4695825" cy="609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7030A0"/>
                </a:solidFill>
                <a:latin typeface="TTKB Dik Temel Abece" pitchFamily="2" charset="-94"/>
              </a:rPr>
              <a:t>8 + 5=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13 tokası oldu.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6238875" y="5114925"/>
            <a:ext cx="4600575" cy="714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7030A0"/>
                </a:solidFill>
                <a:latin typeface="TTKB Dik Temel Abece" pitchFamily="2" charset="-94"/>
              </a:rPr>
              <a:t>13 – 6=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7 tokası kaldı. </a:t>
            </a:r>
          </a:p>
        </p:txBody>
      </p:sp>
    </p:spTree>
    <p:extLst>
      <p:ext uri="{BB962C8B-B14F-4D97-AF65-F5344CB8AC3E}">
        <p14:creationId xmlns:p14="http://schemas.microsoft.com/office/powerpoint/2010/main" val="3330055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659" y="961933"/>
            <a:ext cx="2370737" cy="247138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809" y="966247"/>
            <a:ext cx="3159965" cy="246706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50" y="961933"/>
            <a:ext cx="3043597" cy="2467065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1086928" y="4019909"/>
            <a:ext cx="10075653" cy="200132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C00000"/>
                </a:solidFill>
              </a:rPr>
              <a:t>AFERİN SİZEEEEE!</a:t>
            </a:r>
          </a:p>
        </p:txBody>
      </p:sp>
    </p:spTree>
    <p:extLst>
      <p:ext uri="{BB962C8B-B14F-4D97-AF65-F5344CB8AC3E}">
        <p14:creationId xmlns:p14="http://schemas.microsoft.com/office/powerpoint/2010/main" val="315811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23" y="114300"/>
            <a:ext cx="11037277" cy="6567854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Yuvarlatılmış Dikdörtgen 4"/>
          <p:cNvSpPr/>
          <p:nvPr/>
        </p:nvSpPr>
        <p:spPr>
          <a:xfrm>
            <a:off x="485775" y="4114800"/>
            <a:ext cx="4429125" cy="8572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13 – 8 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5 sayfa fazladır.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5962649" y="3476625"/>
            <a:ext cx="4657725" cy="7429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11 + 7 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18 ablamın yaşı.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5962650" y="4381500"/>
            <a:ext cx="4029075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18 + 11 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29 ikimizin yaşları toplamı.</a:t>
            </a:r>
          </a:p>
        </p:txBody>
      </p:sp>
    </p:spTree>
    <p:extLst>
      <p:ext uri="{BB962C8B-B14F-4D97-AF65-F5344CB8AC3E}">
        <p14:creationId xmlns:p14="http://schemas.microsoft.com/office/powerpoint/2010/main" val="3363577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9458"/>
            <a:ext cx="2432649" cy="1905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651" y="699458"/>
            <a:ext cx="1905000" cy="1905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493" y="699458"/>
            <a:ext cx="1905000" cy="1905000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1216324" y="3416060"/>
            <a:ext cx="9549442" cy="21738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dirty="0">
                <a:solidFill>
                  <a:srgbClr val="C00000"/>
                </a:solidFill>
              </a:rPr>
              <a:t>HARİKASINIZ!</a:t>
            </a:r>
          </a:p>
        </p:txBody>
      </p:sp>
    </p:spTree>
    <p:extLst>
      <p:ext uri="{BB962C8B-B14F-4D97-AF65-F5344CB8AC3E}">
        <p14:creationId xmlns:p14="http://schemas.microsoft.com/office/powerpoint/2010/main" val="23693475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069" y="79131"/>
            <a:ext cx="11509131" cy="6567854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Yuvarlatılmış Dikdörtgen 4"/>
          <p:cNvSpPr/>
          <p:nvPr/>
        </p:nvSpPr>
        <p:spPr>
          <a:xfrm>
            <a:off x="485775" y="4343400"/>
            <a:ext cx="5476875" cy="6477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0070C0"/>
                </a:solidFill>
                <a:latin typeface="TTKB Dik Temel Abece" pitchFamily="2" charset="-94"/>
              </a:rPr>
              <a:t>19 – 4 = </a:t>
            </a:r>
            <a:r>
              <a:rPr lang="tr-TR" sz="2800" dirty="0">
                <a:solidFill>
                  <a:srgbClr val="C00000"/>
                </a:solidFill>
                <a:latin typeface="TTKB Dik Temel Abece" pitchFamily="2" charset="-94"/>
              </a:rPr>
              <a:t>15 yumurta kaldı.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457200" y="5095875"/>
            <a:ext cx="4352925" cy="7715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0070C0"/>
                </a:solidFill>
                <a:latin typeface="TTKB Dik Temel Abece" pitchFamily="2" charset="-94"/>
              </a:rPr>
              <a:t>15 – 8 = </a:t>
            </a:r>
            <a:r>
              <a:rPr lang="tr-TR" sz="2800" dirty="0">
                <a:solidFill>
                  <a:srgbClr val="C00000"/>
                </a:solidFill>
                <a:latin typeface="TTKB Dik Temel Abece" pitchFamily="2" charset="-94"/>
              </a:rPr>
              <a:t>7 yumurta kaldı.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6219825" y="4410075"/>
            <a:ext cx="4800600" cy="5810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>
                <a:solidFill>
                  <a:srgbClr val="0070C0"/>
                </a:solidFill>
                <a:latin typeface="TTKB Dik Temel Abece" pitchFamily="2" charset="-94"/>
              </a:rPr>
              <a:t>14 – 6 = </a:t>
            </a:r>
            <a:r>
              <a:rPr lang="tr-TR" sz="2800" dirty="0">
                <a:solidFill>
                  <a:srgbClr val="C00000"/>
                </a:solidFill>
                <a:latin typeface="TTKB Dik Temel Abece" pitchFamily="2" charset="-94"/>
              </a:rPr>
              <a:t>8 kayısı ağacı vardır.</a:t>
            </a:r>
          </a:p>
        </p:txBody>
      </p:sp>
    </p:spTree>
    <p:extLst>
      <p:ext uri="{BB962C8B-B14F-4D97-AF65-F5344CB8AC3E}">
        <p14:creationId xmlns:p14="http://schemas.microsoft.com/office/powerpoint/2010/main" val="6886253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659" y="961933"/>
            <a:ext cx="2370737" cy="247138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809" y="966247"/>
            <a:ext cx="3159965" cy="246706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50" y="961933"/>
            <a:ext cx="3043597" cy="2467065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1086928" y="4019909"/>
            <a:ext cx="10075653" cy="200132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C00000"/>
                </a:solidFill>
              </a:rPr>
              <a:t>AFERİN SİZEEEEE!</a:t>
            </a:r>
          </a:p>
        </p:txBody>
      </p:sp>
    </p:spTree>
    <p:extLst>
      <p:ext uri="{BB962C8B-B14F-4D97-AF65-F5344CB8AC3E}">
        <p14:creationId xmlns:p14="http://schemas.microsoft.com/office/powerpoint/2010/main" val="24062413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3393056" y="181156"/>
            <a:ext cx="8798944" cy="200132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Gaye , saat 10’da çizgi film izlemeye başladı. 2 saat sonra film bitti. Film bittiğinde saat kaçı gösteriyordu?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345056" y="4226944"/>
            <a:ext cx="9730596" cy="16735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b="1" dirty="0">
                <a:solidFill>
                  <a:srgbClr val="002060"/>
                </a:solidFill>
                <a:latin typeface="TTKB Dik Temel Abece" pitchFamily="2" charset="-94"/>
              </a:rPr>
              <a:t>10 + 2 = 12’yi gösteriyordu.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0" y="3334110"/>
            <a:ext cx="3692106" cy="10351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>
                <a:solidFill>
                  <a:srgbClr val="C00000"/>
                </a:solidFill>
                <a:latin typeface="TTKB Dik Temel Abece" pitchFamily="2" charset="-94"/>
              </a:rPr>
              <a:t>ÇÖZÜM:</a:t>
            </a:r>
          </a:p>
        </p:txBody>
      </p:sp>
      <p:pic>
        <p:nvPicPr>
          <p:cNvPr id="9" name="Resim 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56" y="296892"/>
            <a:ext cx="2708695" cy="289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644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92" y="123093"/>
            <a:ext cx="11711354" cy="6541476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Yuvarlatılmış Dikdörtgen 4"/>
          <p:cNvSpPr/>
          <p:nvPr/>
        </p:nvSpPr>
        <p:spPr>
          <a:xfrm>
            <a:off x="400050" y="4086225"/>
            <a:ext cx="5524500" cy="7905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002060"/>
                </a:solidFill>
                <a:latin typeface="TTKB Dik Temel Abece" pitchFamily="2" charset="-94"/>
              </a:rPr>
              <a:t>11 + 7 =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18 bardak vardır.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361950" y="5000625"/>
            <a:ext cx="5476875" cy="8191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002060"/>
                </a:solidFill>
                <a:latin typeface="TTKB Dik Temel Abece" pitchFamily="2" charset="-94"/>
              </a:rPr>
              <a:t>18 – 4 =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14 bardak kaldı.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6241073" y="4010025"/>
            <a:ext cx="5391150" cy="6477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2060"/>
                </a:solidFill>
                <a:latin typeface="TTKB Dik Temel Abece" pitchFamily="2" charset="-94"/>
              </a:rPr>
              <a:t>9 – 4 =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5 Ceren’in kalemleri.</a:t>
            </a:r>
          </a:p>
        </p:txBody>
      </p:sp>
      <p:sp>
        <p:nvSpPr>
          <p:cNvPr id="8" name="Yuvarlatılmış Dikdörtgen 7"/>
          <p:cNvSpPr/>
          <p:nvPr/>
        </p:nvSpPr>
        <p:spPr>
          <a:xfrm>
            <a:off x="6241073" y="4876800"/>
            <a:ext cx="5360377" cy="762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2060"/>
                </a:solidFill>
                <a:latin typeface="TTKB Dik Temel Abece" pitchFamily="2" charset="-94"/>
              </a:rPr>
              <a:t>9 + 5 =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14 kalem vardır.</a:t>
            </a:r>
          </a:p>
        </p:txBody>
      </p:sp>
    </p:spTree>
    <p:extLst>
      <p:ext uri="{BB962C8B-B14F-4D97-AF65-F5344CB8AC3E}">
        <p14:creationId xmlns:p14="http://schemas.microsoft.com/office/powerpoint/2010/main" val="2855896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9458"/>
            <a:ext cx="2432649" cy="1905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651" y="699458"/>
            <a:ext cx="1905000" cy="1905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493" y="699458"/>
            <a:ext cx="1905000" cy="1905000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1216324" y="3416060"/>
            <a:ext cx="9549442" cy="21738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dirty="0">
                <a:solidFill>
                  <a:srgbClr val="C00000"/>
                </a:solidFill>
              </a:rPr>
              <a:t>HARİKASINIZ!</a:t>
            </a:r>
          </a:p>
        </p:txBody>
      </p:sp>
    </p:spTree>
    <p:extLst>
      <p:ext uri="{BB962C8B-B14F-4D97-AF65-F5344CB8AC3E}">
        <p14:creationId xmlns:p14="http://schemas.microsoft.com/office/powerpoint/2010/main" val="40370004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5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659" y="961933"/>
            <a:ext cx="2370737" cy="247138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809" y="966247"/>
            <a:ext cx="3159965" cy="246706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50" y="961933"/>
            <a:ext cx="3043597" cy="2467065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1086928" y="4019909"/>
            <a:ext cx="10075653" cy="200132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C00000"/>
                </a:solidFill>
              </a:rPr>
              <a:t>AFERİN SİZEEEEE!</a:t>
            </a:r>
          </a:p>
        </p:txBody>
      </p:sp>
    </p:spTree>
    <p:extLst>
      <p:ext uri="{BB962C8B-B14F-4D97-AF65-F5344CB8AC3E}">
        <p14:creationId xmlns:p14="http://schemas.microsoft.com/office/powerpoint/2010/main" val="1552546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4" name="applause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uvarlatılmış Dikdörtgen 3"/>
          <p:cNvSpPr/>
          <p:nvPr/>
        </p:nvSpPr>
        <p:spPr>
          <a:xfrm>
            <a:off x="0" y="94895"/>
            <a:ext cx="9155502" cy="2053087"/>
          </a:xfrm>
          <a:prstGeom prst="round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000" dirty="0">
                <a:solidFill>
                  <a:srgbClr val="002060"/>
                </a:solidFill>
                <a:latin typeface="TTKB Dik Temel Abece" pitchFamily="2" charset="-94"/>
              </a:rPr>
              <a:t>Hasan, saat 8’ de okula gitti. Okulda 4 saat kaldığına göre saat kaçtır?</a:t>
            </a:r>
          </a:p>
        </p:txBody>
      </p:sp>
      <p:sp>
        <p:nvSpPr>
          <p:cNvPr id="5" name="Yuvarlatılmış Dikdörtgen 4"/>
          <p:cNvSpPr/>
          <p:nvPr/>
        </p:nvSpPr>
        <p:spPr>
          <a:xfrm>
            <a:off x="155276" y="3985406"/>
            <a:ext cx="2881222" cy="10351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>
                <a:solidFill>
                  <a:srgbClr val="C00000"/>
                </a:solidFill>
              </a:rPr>
              <a:t>ÇÖZÜM: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207033" y="4873925"/>
            <a:ext cx="8419381" cy="19840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4800" b="1" dirty="0">
                <a:solidFill>
                  <a:srgbClr val="002060"/>
                </a:solidFill>
                <a:latin typeface="TTKB Dik Temel Abece" pitchFamily="2" charset="-94"/>
              </a:rPr>
              <a:t>8 + 4 = 12’dir.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502" y="395736"/>
            <a:ext cx="2783456" cy="447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81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9458"/>
            <a:ext cx="2432649" cy="1905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651" y="699458"/>
            <a:ext cx="1905000" cy="1905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493" y="699458"/>
            <a:ext cx="1905000" cy="1905000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1216324" y="3416060"/>
            <a:ext cx="9549442" cy="21738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dirty="0">
                <a:solidFill>
                  <a:srgbClr val="C00000"/>
                </a:solidFill>
              </a:rPr>
              <a:t>HARİKASINIZ!</a:t>
            </a:r>
          </a:p>
        </p:txBody>
      </p:sp>
    </p:spTree>
    <p:extLst>
      <p:ext uri="{BB962C8B-B14F-4D97-AF65-F5344CB8AC3E}">
        <p14:creationId xmlns:p14="http://schemas.microsoft.com/office/powerpoint/2010/main" val="42284236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5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46"/>
            <a:ext cx="12192000" cy="6682154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Yuvarlatılmış Dikdörtgen 4"/>
          <p:cNvSpPr/>
          <p:nvPr/>
        </p:nvSpPr>
        <p:spPr>
          <a:xfrm>
            <a:off x="1524000" y="3279531"/>
            <a:ext cx="929054" cy="17848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11</a:t>
            </a:r>
          </a:p>
          <a:p>
            <a:pPr algn="ctr"/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 8</a:t>
            </a:r>
          </a:p>
          <a:p>
            <a:pPr algn="ctr"/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19</a:t>
            </a:r>
          </a:p>
        </p:txBody>
      </p:sp>
      <p:cxnSp>
        <p:nvCxnSpPr>
          <p:cNvPr id="7" name="Düz Bağlayıcı 6"/>
          <p:cNvCxnSpPr/>
          <p:nvPr/>
        </p:nvCxnSpPr>
        <p:spPr>
          <a:xfrm>
            <a:off x="1524000" y="4360985"/>
            <a:ext cx="83233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Yuvarlatılmış Dikdörtgen 8"/>
          <p:cNvSpPr/>
          <p:nvPr/>
        </p:nvSpPr>
        <p:spPr>
          <a:xfrm>
            <a:off x="1220665" y="3902565"/>
            <a:ext cx="606670" cy="66821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</a:p>
        </p:txBody>
      </p:sp>
      <p:sp>
        <p:nvSpPr>
          <p:cNvPr id="10" name="Yuvarlatılmış Dikdörtgen 9"/>
          <p:cNvSpPr/>
          <p:nvPr/>
        </p:nvSpPr>
        <p:spPr>
          <a:xfrm>
            <a:off x="3001108" y="3402623"/>
            <a:ext cx="975946" cy="145952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19</a:t>
            </a:r>
          </a:p>
          <a:p>
            <a:pPr algn="ctr"/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 6</a:t>
            </a:r>
          </a:p>
          <a:p>
            <a:pPr algn="ctr"/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13</a:t>
            </a:r>
          </a:p>
        </p:txBody>
      </p:sp>
      <p:cxnSp>
        <p:nvCxnSpPr>
          <p:cNvPr id="12" name="Düz Bağlayıcı 11"/>
          <p:cNvCxnSpPr/>
          <p:nvPr/>
        </p:nvCxnSpPr>
        <p:spPr>
          <a:xfrm>
            <a:off x="3048000" y="4360985"/>
            <a:ext cx="83233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Yuvarlatılmış Dikdörtgen 12"/>
          <p:cNvSpPr/>
          <p:nvPr/>
        </p:nvSpPr>
        <p:spPr>
          <a:xfrm>
            <a:off x="2920511" y="3986701"/>
            <a:ext cx="395654" cy="499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14" name="Yuvarlatılmış Dikdörtgen 13"/>
          <p:cNvSpPr/>
          <p:nvPr/>
        </p:nvSpPr>
        <p:spPr>
          <a:xfrm>
            <a:off x="3880338" y="4429919"/>
            <a:ext cx="2124808" cy="38008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>
                <a:solidFill>
                  <a:sysClr val="windowText" lastClr="000000"/>
                </a:solidFill>
                <a:latin typeface="TTKB Dik Temel Abece" pitchFamily="2" charset="-94"/>
              </a:rPr>
              <a:t>Misketi kaldı.</a:t>
            </a:r>
          </a:p>
        </p:txBody>
      </p:sp>
      <p:sp>
        <p:nvSpPr>
          <p:cNvPr id="15" name="Yuvarlatılmış Dikdörtgen 14"/>
          <p:cNvSpPr/>
          <p:nvPr/>
        </p:nvSpPr>
        <p:spPr>
          <a:xfrm>
            <a:off x="6369660" y="3599230"/>
            <a:ext cx="4389560" cy="6066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B0F0"/>
                </a:solidFill>
                <a:latin typeface="TTKB Dik Temel Abece" pitchFamily="2" charset="-94"/>
              </a:rPr>
              <a:t>8 + 7 </a:t>
            </a:r>
            <a:r>
              <a:rPr lang="tr-TR" sz="3200" dirty="0">
                <a:solidFill>
                  <a:schemeClr val="tx1"/>
                </a:solidFill>
                <a:latin typeface="TTKB Dik Temel Abece" pitchFamily="2" charset="-94"/>
              </a:rPr>
              <a:t>=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15</a:t>
            </a:r>
            <a:r>
              <a:rPr lang="tr-TR" sz="3200" dirty="0">
                <a:solidFill>
                  <a:schemeClr val="tx1"/>
                </a:solidFill>
                <a:latin typeface="TTKB Dik Temel Abece" pitchFamily="2" charset="-94"/>
              </a:rPr>
              <a:t> yolcu oldu.</a:t>
            </a:r>
          </a:p>
        </p:txBody>
      </p:sp>
      <p:sp>
        <p:nvSpPr>
          <p:cNvPr id="16" name="Yuvarlatılmış Dikdörtgen 15"/>
          <p:cNvSpPr/>
          <p:nvPr/>
        </p:nvSpPr>
        <p:spPr>
          <a:xfrm>
            <a:off x="6330462" y="4360985"/>
            <a:ext cx="4519246" cy="6418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B0F0"/>
                </a:solidFill>
                <a:latin typeface="TTKB Dik Temel Abece" pitchFamily="2" charset="-94"/>
              </a:rPr>
              <a:t>15 + 3 </a:t>
            </a:r>
            <a:r>
              <a:rPr lang="tr-TR" sz="3200" dirty="0">
                <a:solidFill>
                  <a:schemeClr val="tx1"/>
                </a:solidFill>
                <a:latin typeface="TTKB Dik Temel Abece" pitchFamily="2" charset="-94"/>
              </a:rPr>
              <a:t>= </a:t>
            </a:r>
            <a:r>
              <a:rPr lang="tr-TR" sz="3200" dirty="0">
                <a:solidFill>
                  <a:srgbClr val="FF0000"/>
                </a:solidFill>
                <a:latin typeface="TTKB Dik Temel Abece" pitchFamily="2" charset="-94"/>
              </a:rPr>
              <a:t>18</a:t>
            </a:r>
            <a:r>
              <a:rPr lang="tr-TR" sz="3200" dirty="0">
                <a:solidFill>
                  <a:schemeClr val="tx1"/>
                </a:solidFill>
                <a:latin typeface="TTKB Dik Temel Abece" pitchFamily="2" charset="-94"/>
              </a:rPr>
              <a:t> yolcu oldu.</a:t>
            </a:r>
          </a:p>
        </p:txBody>
      </p:sp>
    </p:spTree>
    <p:extLst>
      <p:ext uri="{BB962C8B-B14F-4D97-AF65-F5344CB8AC3E}">
        <p14:creationId xmlns:p14="http://schemas.microsoft.com/office/powerpoint/2010/main" val="241851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8659" y="961933"/>
            <a:ext cx="2370737" cy="247138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809" y="966247"/>
            <a:ext cx="3159965" cy="246706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50" y="961933"/>
            <a:ext cx="3043597" cy="2467065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1086928" y="4019909"/>
            <a:ext cx="10075653" cy="200132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rgbClr val="C00000"/>
                </a:solidFill>
              </a:rPr>
              <a:t>AFERİN SİZEEEEE!</a:t>
            </a:r>
          </a:p>
        </p:txBody>
      </p:sp>
    </p:spTree>
    <p:extLst>
      <p:ext uri="{BB962C8B-B14F-4D97-AF65-F5344CB8AC3E}">
        <p14:creationId xmlns:p14="http://schemas.microsoft.com/office/powerpoint/2010/main" val="2559813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5" name="applause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08" y="158262"/>
            <a:ext cx="11658600" cy="6462346"/>
          </a:xfrm>
          <a:prstGeom prst="rect">
            <a:avLst/>
          </a:prstGeom>
          <a:ln w="228600" cap="sq" cmpd="thickThin">
            <a:solidFill>
              <a:srgbClr val="7030A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Yuvarlatılmış Dikdörtgen 4"/>
          <p:cNvSpPr/>
          <p:nvPr/>
        </p:nvSpPr>
        <p:spPr>
          <a:xfrm>
            <a:off x="571500" y="3587262"/>
            <a:ext cx="5196254" cy="83526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11 – 5 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6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’dır.</a:t>
            </a:r>
          </a:p>
        </p:txBody>
      </p:sp>
      <p:sp>
        <p:nvSpPr>
          <p:cNvPr id="6" name="Yuvarlatılmış Dikdörtgen 5"/>
          <p:cNvSpPr/>
          <p:nvPr/>
        </p:nvSpPr>
        <p:spPr>
          <a:xfrm>
            <a:off x="580292" y="4633546"/>
            <a:ext cx="5152293" cy="87923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6 + 8 =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14’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tür.</a:t>
            </a:r>
          </a:p>
        </p:txBody>
      </p:sp>
      <p:sp>
        <p:nvSpPr>
          <p:cNvPr id="7" name="Yuvarlatılmış Dikdörtgen 6"/>
          <p:cNvSpPr/>
          <p:nvPr/>
        </p:nvSpPr>
        <p:spPr>
          <a:xfrm>
            <a:off x="6409592" y="3587262"/>
            <a:ext cx="3851031" cy="7561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14 – 8 = </a:t>
            </a:r>
            <a:r>
              <a:rPr lang="tr-TR" sz="3200" dirty="0">
                <a:solidFill>
                  <a:srgbClr val="C00000"/>
                </a:solidFill>
                <a:latin typeface="TTKB Dik Temel Abece" pitchFamily="2" charset="-94"/>
              </a:rPr>
              <a:t>6</a:t>
            </a:r>
            <a:r>
              <a:rPr lang="tr-TR" sz="3200" dirty="0">
                <a:solidFill>
                  <a:srgbClr val="0070C0"/>
                </a:solidFill>
                <a:latin typeface="TTKB Dik Temel Abece" pitchFamily="2" charset="-94"/>
              </a:rPr>
              <a:t>’dır.</a:t>
            </a:r>
          </a:p>
        </p:txBody>
      </p:sp>
    </p:spTree>
    <p:extLst>
      <p:ext uri="{BB962C8B-B14F-4D97-AF65-F5344CB8AC3E}">
        <p14:creationId xmlns:p14="http://schemas.microsoft.com/office/powerpoint/2010/main" val="2613585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9458"/>
            <a:ext cx="2432649" cy="1905000"/>
          </a:xfrm>
          <a:prstGeom prst="rect">
            <a:avLst/>
          </a:prstGeom>
        </p:spPr>
      </p:pic>
      <p:pic>
        <p:nvPicPr>
          <p:cNvPr id="5" name="Resim 4">
            <a:hlinkClick r:id="rId5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651" y="699458"/>
            <a:ext cx="1905000" cy="1905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493" y="699458"/>
            <a:ext cx="1905000" cy="1905000"/>
          </a:xfrm>
          <a:prstGeom prst="rect">
            <a:avLst/>
          </a:prstGeom>
        </p:spPr>
      </p:pic>
      <p:sp>
        <p:nvSpPr>
          <p:cNvPr id="7" name="Yuvarlatılmış Dikdörtgen 6"/>
          <p:cNvSpPr/>
          <p:nvPr/>
        </p:nvSpPr>
        <p:spPr>
          <a:xfrm>
            <a:off x="1216324" y="3416060"/>
            <a:ext cx="9549442" cy="21738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b="1" dirty="0">
                <a:solidFill>
                  <a:srgbClr val="C00000"/>
                </a:solidFill>
              </a:rPr>
              <a:t>HARİKASINIZ!</a:t>
            </a:r>
          </a:p>
        </p:txBody>
      </p:sp>
    </p:spTree>
    <p:extLst>
      <p:ext uri="{BB962C8B-B14F-4D97-AF65-F5344CB8AC3E}">
        <p14:creationId xmlns:p14="http://schemas.microsoft.com/office/powerpoint/2010/main" val="8849506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  <p:sndAc>
          <p:stSnd>
            <p:snd r:embed="rId3" name="applause.wav"/>
          </p:stSnd>
        </p:sndAc>
      </p:transition>
    </mc:Choice>
    <mc:Fallback xmlns="">
      <p:transition spd="slow">
        <p:fade/>
        <p:sndAc>
          <p:stSnd>
            <p:snd r:embed="rId6" name="applaus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368</Words>
  <PresentationFormat>Geniş ekran</PresentationFormat>
  <Paragraphs>75</Paragraphs>
  <Slides>21</Slides>
  <Notes>11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TTKB Dik Temel Abece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v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2021-04-18T20:04:31Z</dcterms:created>
  <dcterms:modified xsi:type="dcterms:W3CDTF">2021-04-19T11:08:00Z</dcterms:modified>
  <cp:category>https://www.sorubak.com</cp:category>
</cp:coreProperties>
</file>