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70" r:id="rId14"/>
    <p:sldId id="269" r:id="rId15"/>
    <p:sldId id="272" r:id="rId16"/>
    <p:sldId id="267" r:id="rId17"/>
    <p:sldId id="268" r:id="rId18"/>
    <p:sldId id="273" r:id="rId19"/>
    <p:sldId id="274" r:id="rId20"/>
    <p:sldId id="275" r:id="rId21"/>
    <p:sldId id="276" r:id="rId22"/>
    <p:sldId id="277" r:id="rId23"/>
    <p:sldId id="278" r:id="rId24"/>
    <p:sldId id="295" r:id="rId25"/>
    <p:sldId id="294" r:id="rId26"/>
    <p:sldId id="296" r:id="rId27"/>
    <p:sldId id="279" r:id="rId28"/>
    <p:sldId id="280" r:id="rId29"/>
    <p:sldId id="281" r:id="rId30"/>
    <p:sldId id="282" r:id="rId31"/>
    <p:sldId id="291" r:id="rId32"/>
    <p:sldId id="283" r:id="rId33"/>
    <p:sldId id="284" r:id="rId34"/>
    <p:sldId id="287" r:id="rId35"/>
    <p:sldId id="289" r:id="rId36"/>
    <p:sldId id="292" r:id="rId37"/>
    <p:sldId id="285" r:id="rId38"/>
    <p:sldId id="286" r:id="rId39"/>
    <p:sldId id="288" r:id="rId40"/>
    <p:sldId id="290" r:id="rId41"/>
    <p:sldId id="293" r:id="rId4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389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5711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6216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30160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49086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43607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7633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4129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6428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0483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0794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8365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2389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620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9500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5758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100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2B2A704-E6B8-4B15-A8D5-391FD932E37B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445CE92-BAD7-4656-AB0A-6DEEFBCEB5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7132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2" y="685800"/>
            <a:ext cx="8001000" cy="1918856"/>
          </a:xfrm>
        </p:spPr>
        <p:txBody>
          <a:bodyPr>
            <a:normAutofit/>
          </a:bodyPr>
          <a:lstStyle/>
          <a:p>
            <a:r>
              <a:rPr lang="tr-TR" sz="9600" dirty="0"/>
              <a:t>PARALARIMIZ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BAHAT BAŞOĞLU 1-D</a:t>
            </a:r>
          </a:p>
        </p:txBody>
      </p:sp>
      <p:pic>
        <p:nvPicPr>
          <p:cNvPr id="1026" name="Picture 2" descr="HTML HEX PNG ve CSS ile Türk Lirası TL Sembolü - Çağrı Güngö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375" y="2604656"/>
            <a:ext cx="3195031" cy="390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890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364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400" b="1" dirty="0">
                <a:solidFill>
                  <a:schemeClr val="bg1"/>
                </a:solidFill>
              </a:rPr>
              <a:t>5 KURUŞ</a:t>
            </a:r>
          </a:p>
        </p:txBody>
      </p:sp>
      <p:pic>
        <p:nvPicPr>
          <p:cNvPr id="10242" name="Picture 2" descr="5 Kurus Images, Stock Photos &amp; Vectors | Shutterstock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85"/>
          <a:stretch/>
        </p:blipFill>
        <p:spPr bwMode="auto">
          <a:xfrm>
            <a:off x="834448" y="1907020"/>
            <a:ext cx="7284316" cy="3518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995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1"/>
            <a:ext cx="8534400" cy="22929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>
                <a:solidFill>
                  <a:schemeClr val="bg1"/>
                </a:solidFill>
              </a:rPr>
              <a:t>1 KURUŞ</a:t>
            </a:r>
          </a:p>
          <a:p>
            <a:pPr marL="0" indent="0">
              <a:buNone/>
            </a:pPr>
            <a:r>
              <a:rPr lang="tr-TR" sz="4800" b="1" dirty="0">
                <a:solidFill>
                  <a:schemeClr val="bg1"/>
                </a:solidFill>
              </a:rPr>
              <a:t>EN KÜÇÜK PARAMIZDIR. </a:t>
            </a:r>
          </a:p>
        </p:txBody>
      </p:sp>
      <p:pic>
        <p:nvPicPr>
          <p:cNvPr id="11266" name="Picture 2" descr="Nerede bu 1 kuruşlar - Son Haberler - Milliye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95" y="2978727"/>
            <a:ext cx="5697298" cy="3204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515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4339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2 TANE 25 KURUŞ, 50 KURUŞ YAPAR.</a:t>
            </a:r>
          </a:p>
        </p:txBody>
      </p:sp>
      <p:pic>
        <p:nvPicPr>
          <p:cNvPr id="5" name="Resim 4" descr="File:50kr obverse.png - Wikipedi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713" y="2470295"/>
            <a:ext cx="2136341" cy="194930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Düz Ok Bağlayıcısı 6"/>
          <p:cNvCxnSpPr/>
          <p:nvPr/>
        </p:nvCxnSpPr>
        <p:spPr>
          <a:xfrm>
            <a:off x="5417127" y="3555784"/>
            <a:ext cx="1122218" cy="0"/>
          </a:xfrm>
          <a:prstGeom prst="straightConnector1">
            <a:avLst/>
          </a:prstGeom>
          <a:ln w="57150"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Resim 8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05" y="2614237"/>
            <a:ext cx="1806892" cy="1661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sim 9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520" y="2614237"/>
            <a:ext cx="1806892" cy="16614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0945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4339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4 TANE 25 KURUŞ, 1 TL YAPAR.</a:t>
            </a: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6470073" y="3583493"/>
            <a:ext cx="1122218" cy="0"/>
          </a:xfrm>
          <a:prstGeom prst="straightConnector1">
            <a:avLst/>
          </a:prstGeom>
          <a:ln w="57150"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Resim 7" descr="1 TL - Vikipedi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981" y="2258861"/>
            <a:ext cx="2667000" cy="2649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Resim 8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2020909"/>
            <a:ext cx="1806892" cy="1661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sim 9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696" y="2070327"/>
            <a:ext cx="1806892" cy="1661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41" y="3905127"/>
            <a:ext cx="1806892" cy="1661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Resim 11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178" y="3905127"/>
            <a:ext cx="1806892" cy="16614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05153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4339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2 TANE 50 KURUŞ, 1 TL YAPAR.</a:t>
            </a:r>
          </a:p>
        </p:txBody>
      </p:sp>
      <p:pic>
        <p:nvPicPr>
          <p:cNvPr id="4" name="Resim 3" descr="File:50kr obverse.png - Wikipedi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114" y="2608841"/>
            <a:ext cx="2136341" cy="1949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 descr="File:50kr obverse.png - Wikipedi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077" y="2608841"/>
            <a:ext cx="2136341" cy="194930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Düz Ok Bağlayıcısı 6"/>
          <p:cNvCxnSpPr/>
          <p:nvPr/>
        </p:nvCxnSpPr>
        <p:spPr>
          <a:xfrm>
            <a:off x="6470073" y="3583493"/>
            <a:ext cx="1122218" cy="0"/>
          </a:xfrm>
          <a:prstGeom prst="straightConnector1">
            <a:avLst/>
          </a:prstGeom>
          <a:ln w="57150"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Resim 7" descr="1 TL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981" y="2258861"/>
            <a:ext cx="2667000" cy="26492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411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4339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5 TANE 10 KURUŞ, 50 KURUŞ YAPAR.</a:t>
            </a:r>
          </a:p>
        </p:txBody>
      </p:sp>
      <p:pic>
        <p:nvPicPr>
          <p:cNvPr id="5" name="Resim 4" descr="File:50kr obverse.png - Wikipedi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804" y="2442585"/>
            <a:ext cx="2565832" cy="250348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Düz Ok Bağlayıcısı 6"/>
          <p:cNvCxnSpPr/>
          <p:nvPr/>
        </p:nvCxnSpPr>
        <p:spPr>
          <a:xfrm>
            <a:off x="6179127" y="3592691"/>
            <a:ext cx="1751448" cy="67615"/>
          </a:xfrm>
          <a:prstGeom prst="straightConnector1">
            <a:avLst/>
          </a:prstGeom>
          <a:ln w="57150"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Resim 8" descr="Dosya:10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25" y="2119745"/>
            <a:ext cx="1405083" cy="1463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sim 9" descr="Dosya:10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236" y="2128943"/>
            <a:ext cx="1405083" cy="1463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2247" y="2119745"/>
            <a:ext cx="1408298" cy="1463167"/>
          </a:xfrm>
          <a:prstGeom prst="rect">
            <a:avLst/>
          </a:prstGeom>
        </p:spPr>
      </p:pic>
      <p:pic>
        <p:nvPicPr>
          <p:cNvPr id="11" name="Resim 10" descr="Dosya:10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842" y="3782289"/>
            <a:ext cx="1405083" cy="1463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Resim 11" descr="Dosya:10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777" y="3782289"/>
            <a:ext cx="1405083" cy="14637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06822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9188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400" b="1" dirty="0">
                <a:solidFill>
                  <a:schemeClr val="bg1"/>
                </a:solidFill>
              </a:rPr>
              <a:t>KAĞIT PARALARIMIZI TANIYALIM</a:t>
            </a:r>
          </a:p>
        </p:txBody>
      </p:sp>
      <p:pic>
        <p:nvPicPr>
          <p:cNvPr id="5" name="Picture 2" descr="Para Politikası Kurulu Kararı | Haftasonu açık kuyumcu, Haftasonu açık  döviz büros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484" y="2784378"/>
            <a:ext cx="48768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7443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1"/>
            <a:ext cx="8534400" cy="118456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sz="4800" b="1" dirty="0">
                <a:solidFill>
                  <a:schemeClr val="bg1"/>
                </a:solidFill>
              </a:rPr>
              <a:t>5 TL</a:t>
            </a:r>
          </a:p>
          <a:p>
            <a:pPr marL="0" indent="0">
              <a:buNone/>
            </a:pPr>
            <a:r>
              <a:rPr lang="tr-TR" sz="4800" b="1" dirty="0">
                <a:solidFill>
                  <a:schemeClr val="bg1"/>
                </a:solidFill>
              </a:rPr>
              <a:t>EN </a:t>
            </a:r>
            <a:r>
              <a:rPr lang="tr-TR" sz="4800" b="1">
                <a:solidFill>
                  <a:schemeClr val="bg1"/>
                </a:solidFill>
              </a:rPr>
              <a:t>KÜÇÜK KAĞIT PARAMIZDIR</a:t>
            </a:r>
            <a:r>
              <a:rPr lang="tr-TR" sz="4800" b="1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" name="Picture 2" descr="5 TL'nin rengi değişti - Ekonomi haber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39" y="2845666"/>
            <a:ext cx="57150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59632" y="2845666"/>
            <a:ext cx="4703459" cy="229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4386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1"/>
            <a:ext cx="8534400" cy="1087582"/>
          </a:xfrm>
        </p:spPr>
        <p:txBody>
          <a:bodyPr>
            <a:normAutofit lnSpcReduction="10000"/>
          </a:bodyPr>
          <a:lstStyle/>
          <a:p>
            <a:r>
              <a:rPr lang="tr-TR" sz="6600" b="1" dirty="0">
                <a:solidFill>
                  <a:schemeClr val="bg1"/>
                </a:solidFill>
              </a:rPr>
              <a:t>10 TL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 descr="Büyük Beden mağaza satış 10 tl en uygun fiyatlar yüksek Kalite | rotarz.co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84" y="1773382"/>
            <a:ext cx="5259879" cy="2452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 descr="10 TL'lik Banknotların Arkasında Görmeye Alıştığımız Ordinaryüs Cahit Ar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71" y="1773381"/>
            <a:ext cx="5193074" cy="24522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74430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2815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7200" b="1" dirty="0">
                <a:solidFill>
                  <a:schemeClr val="bg1"/>
                </a:solidFill>
              </a:rPr>
              <a:t>20 TL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775" y="2075074"/>
            <a:ext cx="6003298" cy="2917731"/>
          </a:xfrm>
          <a:prstGeom prst="rect">
            <a:avLst/>
          </a:prstGeom>
        </p:spPr>
      </p:pic>
      <p:pic>
        <p:nvPicPr>
          <p:cNvPr id="5" name="Resim 4" descr="20 TL'nin Arka Yüzünde Resmi Bulunan Mimar Kemaleddin Kimdir? | Bilgi Günde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636" y="2254480"/>
            <a:ext cx="4689764" cy="2469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3080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31380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PARA BİR ŞEYLER SATIN ALMAK İÇİN GEREKLİDİR.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PARAMIZI BOŞ YERE HARCAMAMALIYIZ.</a:t>
            </a:r>
          </a:p>
        </p:txBody>
      </p:sp>
      <p:pic>
        <p:nvPicPr>
          <p:cNvPr id="2050" name="Picture 2" descr="кошелек вектор png 1 » PNG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533" y="2254827"/>
            <a:ext cx="2261566" cy="331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696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05987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sz="8000" b="1" dirty="0">
                <a:solidFill>
                  <a:schemeClr val="bg1"/>
                </a:solidFill>
              </a:rPr>
              <a:t>50 TL</a:t>
            </a:r>
          </a:p>
        </p:txBody>
      </p:sp>
      <p:pic>
        <p:nvPicPr>
          <p:cNvPr id="4" name="Resim 3" descr="50 Tl haberleri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1" y="1745673"/>
            <a:ext cx="5439497" cy="2396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 descr="İsmail HABOĞLU - ELLİ TL BANKNOTUN ÜZERİNDEKİ HATU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520" y="2252575"/>
            <a:ext cx="4726335" cy="21808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91190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1"/>
            <a:ext cx="8534400" cy="119841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7200" b="1" dirty="0">
                <a:solidFill>
                  <a:schemeClr val="bg1"/>
                </a:solidFill>
              </a:rPr>
              <a:t>100 TL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 descr="PARÇALI ÖDEME - 100 TL - gokamera.co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362" y="2871831"/>
            <a:ext cx="4258020" cy="2153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211" y="2089426"/>
            <a:ext cx="6229207" cy="293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6843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8218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>
                <a:solidFill>
                  <a:schemeClr val="bg1"/>
                </a:solidFill>
              </a:rPr>
              <a:t>200 TL</a:t>
            </a:r>
          </a:p>
          <a:p>
            <a:pPr marL="0" indent="0">
              <a:buNone/>
            </a:pPr>
            <a:r>
              <a:rPr lang="tr-TR" sz="4800" b="1" dirty="0">
                <a:solidFill>
                  <a:schemeClr val="bg1"/>
                </a:solidFill>
              </a:rPr>
              <a:t>EN BÜYÜK PARAMIZDIR.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4212" y="2771962"/>
            <a:ext cx="5550333" cy="2507751"/>
          </a:xfrm>
          <a:prstGeom prst="rect">
            <a:avLst/>
          </a:prstGeom>
        </p:spPr>
      </p:pic>
      <p:pic>
        <p:nvPicPr>
          <p:cNvPr id="5" name="Resim 4" descr="200 TL Arkasında Kim Var? - Finans Ajans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930" y="3361944"/>
            <a:ext cx="4928034" cy="23738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05614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4720" y="671947"/>
            <a:ext cx="11327679" cy="838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KUMBARALARDAKİ PARALARI HESAPLAYALIM.</a:t>
            </a:r>
          </a:p>
        </p:txBody>
      </p:sp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1025235" y="1510147"/>
            <a:ext cx="4059383" cy="523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5 TL'nin rengi değişti - Ekonomi haber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646" y="3024559"/>
            <a:ext cx="2167037" cy="110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5 TL'nin rengi değişti - Ekonomi haber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164" y="3552124"/>
            <a:ext cx="2167037" cy="110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 descr="1 TL - Vikipedi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672" y="4705088"/>
            <a:ext cx="1122217" cy="95957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805054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11 TL</a:t>
            </a:r>
          </a:p>
        </p:txBody>
      </p:sp>
    </p:spTree>
    <p:extLst>
      <p:ext uri="{BB962C8B-B14F-4D97-AF65-F5344CB8AC3E}">
        <p14:creationId xmlns:p14="http://schemas.microsoft.com/office/powerpoint/2010/main" val="152429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4720" y="671947"/>
            <a:ext cx="11327679" cy="838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KUMBARALARDAKİ PARALARI HESAPLAYALIM.</a:t>
            </a:r>
          </a:p>
        </p:txBody>
      </p:sp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1025235" y="1510147"/>
            <a:ext cx="4059383" cy="523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5 TL'nin rengi değişti - Ekonomi haber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708" y="4079687"/>
            <a:ext cx="2167037" cy="110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805054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26 TL</a:t>
            </a: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4906" y="2832670"/>
            <a:ext cx="2336603" cy="1135639"/>
          </a:xfrm>
          <a:prstGeom prst="rect">
            <a:avLst/>
          </a:prstGeom>
        </p:spPr>
      </p:pic>
      <p:pic>
        <p:nvPicPr>
          <p:cNvPr id="8" name="Resim 7" descr="1 TL - Vikipedi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709" y="5290832"/>
            <a:ext cx="1122217" cy="9595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129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4720" y="671947"/>
            <a:ext cx="11327679" cy="838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KUMBARALARDAKİ PARALARI HESAPLAYALIM.</a:t>
            </a:r>
          </a:p>
        </p:txBody>
      </p:sp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1025235" y="1510147"/>
            <a:ext cx="4059383" cy="523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5 TL'nin rengi değişti - Ekonomi haber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708" y="4738237"/>
            <a:ext cx="2167037" cy="110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805054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35 TL</a:t>
            </a: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4906" y="2832670"/>
            <a:ext cx="2336603" cy="1135639"/>
          </a:xfrm>
          <a:prstGeom prst="rect">
            <a:avLst/>
          </a:prstGeom>
        </p:spPr>
      </p:pic>
      <p:pic>
        <p:nvPicPr>
          <p:cNvPr id="10" name="Resim 9" descr="Büyük Beden mağaza satış 10 tl en uygun fiyatlar yüksek Kalite | rotarz.com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055" y="3610203"/>
            <a:ext cx="2299854" cy="10390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267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4720" y="671947"/>
            <a:ext cx="11327679" cy="838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KUMBARALARDAKİ PARALARI HESAPLAYALIM.</a:t>
            </a:r>
          </a:p>
        </p:txBody>
      </p:sp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1025235" y="1510147"/>
            <a:ext cx="4059383" cy="523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805054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50 TL</a:t>
            </a: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4906" y="2832670"/>
            <a:ext cx="2336603" cy="1135639"/>
          </a:xfrm>
          <a:prstGeom prst="rect">
            <a:avLst/>
          </a:prstGeom>
        </p:spPr>
      </p:pic>
      <p:pic>
        <p:nvPicPr>
          <p:cNvPr id="10" name="Resim 9" descr="Büyük Beden mağaza satış 10 tl en uygun fiyatlar yüksek Kalite | rotarz.co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055" y="3610203"/>
            <a:ext cx="2299854" cy="1039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Resim 7" descr="Büyük Beden mağaza satış 10 tl en uygun fiyatlar yüksek Kalite | rotarz.co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273" y="4129748"/>
            <a:ext cx="2299854" cy="1039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Resim 11" descr="Büyük Beden mağaza satış 10 tl en uygun fiyatlar yüksek Kalite | rotarz.co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583" y="5110032"/>
            <a:ext cx="2299854" cy="10390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112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5 TL'nin rengi değişti - Ekonomi haber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873" y="3538270"/>
            <a:ext cx="2167037" cy="110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 descr="1 TL - Vikipedi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672" y="4705088"/>
            <a:ext cx="1122217" cy="95957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805054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17 TL</a:t>
            </a:r>
          </a:p>
        </p:txBody>
      </p:sp>
      <p:pic>
        <p:nvPicPr>
          <p:cNvPr id="10" name="Resim 9" descr="Büyük Beden mağaza satış 10 tl en uygun fiyatlar yüksek Kalite | rotarz.com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763" y="2319170"/>
            <a:ext cx="2299854" cy="1039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 descr="1 TL - Vikipedi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01" y="4823469"/>
            <a:ext cx="1122217" cy="9595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40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 descr="1 TL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672" y="4705088"/>
            <a:ext cx="1122217" cy="95957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6539340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23 TL</a:t>
            </a:r>
          </a:p>
        </p:txBody>
      </p:sp>
      <p:pic>
        <p:nvPicPr>
          <p:cNvPr id="10" name="Resim 9" descr="Büyük Beden mağaza satış 10 tl en uygun fiyatlar yüksek Kalite | rotarz.co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763" y="2319170"/>
            <a:ext cx="2299854" cy="1039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 descr="1 TL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01" y="4823469"/>
            <a:ext cx="1122217" cy="959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Resim 11" descr="Büyük Beden mağaza satış 10 tl en uygun fiyatlar yüksek Kalite | rotarz.co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471" y="3051774"/>
            <a:ext cx="2299854" cy="1039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Resim 12" descr="1 TL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506" y="4343679"/>
            <a:ext cx="1122217" cy="9595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140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 descr="1 TL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672" y="4705088"/>
            <a:ext cx="1122217" cy="95957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975566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32 TL</a:t>
            </a:r>
          </a:p>
        </p:txBody>
      </p:sp>
      <p:pic>
        <p:nvPicPr>
          <p:cNvPr id="10" name="Resim 9" descr="Büyük Beden mağaza satış 10 tl en uygun fiyatlar yüksek Kalite | rotarz.co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127" y="3344344"/>
            <a:ext cx="2299854" cy="1039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 descr="1 TL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01" y="4823469"/>
            <a:ext cx="1122217" cy="959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1451" y="2081489"/>
            <a:ext cx="2336603" cy="113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57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2 ÇEŞİT PARAMIZ VARDIR.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 </a:t>
            </a:r>
          </a:p>
          <a:p>
            <a:pPr marL="457200" indent="-457200">
              <a:buAutoNum type="arabicPeriod"/>
            </a:pPr>
            <a:r>
              <a:rPr lang="tr-TR" sz="3600" b="1" dirty="0">
                <a:solidFill>
                  <a:schemeClr val="bg1"/>
                </a:solidFill>
              </a:rPr>
              <a:t>MADENİ PARALARIMIZ.</a:t>
            </a:r>
          </a:p>
          <a:p>
            <a:pPr marL="457200" indent="-457200">
              <a:buAutoNum type="arabicPeriod"/>
            </a:pPr>
            <a:r>
              <a:rPr lang="tr-TR" sz="3600" b="1" dirty="0">
                <a:solidFill>
                  <a:schemeClr val="bg1"/>
                </a:solidFill>
              </a:rPr>
              <a:t>KAĞIT PARALARIMIZ.</a:t>
            </a:r>
          </a:p>
        </p:txBody>
      </p:sp>
      <p:pic>
        <p:nvPicPr>
          <p:cNvPr id="3074" name="Picture 2" descr="Para Politikası Kurulu Kararı | Haftasonu açık kuyumcu, Haftasonu açık  döviz büros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212" y="2493433"/>
            <a:ext cx="48768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0363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 descr="1 TL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0" y="2491297"/>
            <a:ext cx="1122217" cy="95957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975566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  3 TL</a:t>
            </a:r>
          </a:p>
        </p:txBody>
      </p:sp>
      <p:pic>
        <p:nvPicPr>
          <p:cNvPr id="11" name="Resim 10" descr="1 TL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342" y="2385069"/>
            <a:ext cx="1122217" cy="959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Resim 11" descr="File:50kr obverse.png - Wikipedia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98" y="3946981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Resim 12" descr="File:50kr obverse.png - Wikipedia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73" y="4431342"/>
            <a:ext cx="1108363" cy="9687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275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 descr="1 TL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890" y="2503040"/>
            <a:ext cx="1122217" cy="95957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975566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  4 TL</a:t>
            </a:r>
          </a:p>
        </p:txBody>
      </p:sp>
      <p:pic>
        <p:nvPicPr>
          <p:cNvPr id="12" name="Resim 11" descr="File:50kr obverse.png - Wikipedia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98" y="3946981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Resim 12" descr="File:50kr obverse.png - Wikipedia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73" y="4431342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sim 9" descr="File:50kr obverse.png - Wikipedia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436" y="3462619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Resim 13" descr="File:50kr obverse.png - Wikipedia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766" y="2201308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Resim 15" descr="1 TL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748" y="2444962"/>
            <a:ext cx="1122217" cy="9595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244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975566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  6 TL</a:t>
            </a:r>
          </a:p>
        </p:txBody>
      </p:sp>
      <p:pic>
        <p:nvPicPr>
          <p:cNvPr id="12" name="Resim 11" descr="File:50kr obverse.png - Wikip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98" y="3946981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Resim 12" descr="File:50kr obverse.png - Wikip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73" y="4431342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5 TL'nin rengi değişti - Ekonomi haberler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158" y="2281409"/>
            <a:ext cx="3139792" cy="160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22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975566" y="4431343"/>
            <a:ext cx="487254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  11 TL</a:t>
            </a:r>
          </a:p>
        </p:txBody>
      </p:sp>
      <p:pic>
        <p:nvPicPr>
          <p:cNvPr id="12" name="Resim 11" descr="File:50kr obverse.png - Wikip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98" y="3946981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Resim 12" descr="File:50kr obverse.png - Wikip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73" y="4431342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 descr="Büyük Beden mağaza satış 10 tl en uygun fiyatlar yüksek Kalite | rotarz.co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818" y="2249834"/>
            <a:ext cx="3013364" cy="14077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897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975566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  3 TL</a:t>
            </a:r>
          </a:p>
        </p:txBody>
      </p:sp>
      <p:pic>
        <p:nvPicPr>
          <p:cNvPr id="12" name="Resim 11" descr="File:50kr obverse.png - Wikip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98" y="3946981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Resim 12" descr="File:50kr obverse.png - Wikip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73" y="4431342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sim 9" descr="File:50kr obverse.png - Wikip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125" y="2270581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Resim 13" descr="File:50kr obverse.png - Wikip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376" y="2754942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Resim 14" descr="File:50kr obverse.png - Wikip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81" y="2106717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Resim 15" descr="File:50kr obverse.png - Wikip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436" y="3450876"/>
            <a:ext cx="1108363" cy="9687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518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975566" y="4431343"/>
            <a:ext cx="487254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  51 TL</a:t>
            </a:r>
          </a:p>
        </p:txBody>
      </p:sp>
      <p:pic>
        <p:nvPicPr>
          <p:cNvPr id="12" name="Resim 11" descr="File:50kr obverse.png - Wikip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98" y="3946981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Resim 12" descr="File:50kr obverse.png - Wikip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73" y="4431342"/>
            <a:ext cx="1108363" cy="96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Resim 7" descr="50 Tl haberleri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36" y="2113334"/>
            <a:ext cx="3244635" cy="16071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425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4339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4 TANE 25 KURUŞ, 1 TL YAPAR.</a:t>
            </a: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6470073" y="3583493"/>
            <a:ext cx="1122218" cy="0"/>
          </a:xfrm>
          <a:prstGeom prst="straightConnector1">
            <a:avLst/>
          </a:prstGeom>
          <a:ln w="57150"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Resim 7" descr="1 TL - Vikipedi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981" y="2258861"/>
            <a:ext cx="2667000" cy="2649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Resim 8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2020909"/>
            <a:ext cx="1806892" cy="1661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sim 9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696" y="2070327"/>
            <a:ext cx="1806892" cy="1661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41" y="3905127"/>
            <a:ext cx="1806892" cy="1661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Resim 11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178" y="3905127"/>
            <a:ext cx="1806892" cy="16614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85787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975566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  2 TL</a:t>
            </a:r>
          </a:p>
        </p:txBody>
      </p:sp>
      <p:pic>
        <p:nvPicPr>
          <p:cNvPr id="8" name="Resim 7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64" y="2535381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sim 9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243" y="1961907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841" y="3857868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Resim 13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616" y="3284394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Resim 14" descr="1 TL - Vikipedi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566" y="4431342"/>
            <a:ext cx="1418547" cy="14465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350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975566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  3 TL</a:t>
            </a:r>
          </a:p>
        </p:txBody>
      </p:sp>
      <p:pic>
        <p:nvPicPr>
          <p:cNvPr id="8" name="Resim 7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63" y="2244437"/>
            <a:ext cx="1357745" cy="1437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840" y="3857868"/>
            <a:ext cx="1420067" cy="1309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Resim 14" descr="1 TL - Vikipedi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143" y="4277795"/>
            <a:ext cx="1418547" cy="1446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Resim 12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693" y="1814946"/>
            <a:ext cx="1357745" cy="1437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Resim 15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07" y="2985033"/>
            <a:ext cx="1357745" cy="1437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Resim 16" descr="1 TL - Vikipedi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953" y="4932917"/>
            <a:ext cx="1418547" cy="14465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969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975566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  3 TL</a:t>
            </a:r>
          </a:p>
        </p:txBody>
      </p:sp>
      <p:pic>
        <p:nvPicPr>
          <p:cNvPr id="8" name="Resim 7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64" y="2535381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sim 9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243" y="1961907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841" y="3857868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Resim 13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616" y="3284394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Resim 14" descr="1 TL - Vikipedi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914" y="4606881"/>
            <a:ext cx="1418547" cy="1446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Resim 11" descr="File:50kr obverse.png - Wikipedia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112" y="2124387"/>
            <a:ext cx="1166496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Resim 12" descr="File:50kr obverse.png - Wikipedia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377" y="3450876"/>
            <a:ext cx="1166496" cy="11469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110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PARAMIZ TÜRK LİRASIDIR.</a:t>
            </a:r>
          </a:p>
          <a:p>
            <a:pPr marL="0" indent="0">
              <a:buNone/>
            </a:pPr>
            <a:endParaRPr lang="tr-TR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SİMGESİ</a:t>
            </a:r>
          </a:p>
        </p:txBody>
      </p:sp>
      <p:sp>
        <p:nvSpPr>
          <p:cNvPr id="4" name="AutoShape 2" descr="Yokluğu Bir Dert Varlığı Yara Olan Para Hakkında Bilmeniz Gereken 16 İlginç  Bilgi - onedio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Picture 2" descr="HTML HEX PNG ve CSS ile Türk Lirası TL Sembolü - Çağrı Güngö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633" y="2618508"/>
            <a:ext cx="1626621" cy="198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4648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975566" y="4431343"/>
            <a:ext cx="3721533" cy="150706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  6 TL</a:t>
            </a:r>
          </a:p>
        </p:txBody>
      </p:sp>
      <p:pic>
        <p:nvPicPr>
          <p:cNvPr id="8" name="Resim 7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64" y="2535381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sim 9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243" y="1961907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986" y="2549697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Resim 13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616" y="3284394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2" descr="5 TL'nin rengi değişti - Ekonomi haberler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317" y="4408034"/>
            <a:ext cx="3139792" cy="160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25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utumyatırımvetürkmallarıhaftası #kumbara #tasarruf #belirligünvehaftalar  https://www.facebook.com/Okul-Bah%C3%A7esi-96510498… | Kumbara, Boyama  sayfaları, Plann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5818" r="17168" b="13941"/>
          <a:stretch/>
        </p:blipFill>
        <p:spPr bwMode="auto">
          <a:xfrm>
            <a:off x="471055" y="152401"/>
            <a:ext cx="5333999" cy="65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975566" y="4431343"/>
            <a:ext cx="4290652" cy="1507067"/>
          </a:xfrm>
        </p:spPr>
        <p:txBody>
          <a:bodyPr>
            <a:normAutofit fontScale="90000"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  11 TL</a:t>
            </a:r>
          </a:p>
        </p:txBody>
      </p:sp>
      <p:pic>
        <p:nvPicPr>
          <p:cNvPr id="8" name="Resim 7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64" y="2535381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sim 9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243" y="1961907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986" y="2549697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Resim 13" descr="Dosya:25kr obverse.png - Vikiped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616" y="3284394"/>
            <a:ext cx="1077940" cy="114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Resim 11" descr="Büyük Beden mağaza satış 10 tl en uygun fiyatlar yüksek Kalite | rotarz.co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92" y="4480993"/>
            <a:ext cx="3013364" cy="14077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649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1"/>
            <a:ext cx="10842770" cy="15586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</a:rPr>
              <a:t>MADENİ PARALARIMIZI TANIYALIM.</a:t>
            </a:r>
          </a:p>
        </p:txBody>
      </p:sp>
      <p:sp>
        <p:nvSpPr>
          <p:cNvPr id="4" name="AutoShape 2" descr="Yokluğu Bir Dert Varlığı Yara Olan Para Hakkında Bilmeniz Gereken 16 İlginç  Bilgi - onedio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5230" y="2244437"/>
            <a:ext cx="60483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66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262543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tr-TR" sz="5400" b="1" dirty="0">
                <a:solidFill>
                  <a:schemeClr val="bg1"/>
                </a:solidFill>
              </a:rPr>
              <a:t>1 TL</a:t>
            </a:r>
          </a:p>
          <a:p>
            <a:pPr marL="0" indent="0">
              <a:buNone/>
            </a:pPr>
            <a:endParaRPr lang="tr-TR" sz="5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5400" b="1" dirty="0">
                <a:solidFill>
                  <a:schemeClr val="bg1"/>
                </a:solidFill>
              </a:rPr>
              <a:t>EN BÜYÜK DEMİR PARADIR.</a:t>
            </a:r>
          </a:p>
          <a:p>
            <a:pPr marL="0" indent="0">
              <a:buNone/>
            </a:pPr>
            <a:endParaRPr lang="tr-TR" sz="5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5400" b="1" dirty="0">
                <a:solidFill>
                  <a:schemeClr val="bg1"/>
                </a:solidFill>
              </a:rPr>
              <a:t>AYNI ZAMANDA EN KÜÇÜK LİRADIR.</a:t>
            </a:r>
          </a:p>
        </p:txBody>
      </p:sp>
      <p:pic>
        <p:nvPicPr>
          <p:cNvPr id="6146" name="Picture 2" descr="File:1TL obverse.png - Wikimedia Comm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939" y="3602182"/>
            <a:ext cx="2908508" cy="293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Paralarımızı Tanıyalı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70799" y="1998517"/>
            <a:ext cx="309562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32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1"/>
            <a:ext cx="9914515" cy="22652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</a:rPr>
              <a:t>1 LİRADAN DAHA KÜÇÜK PARALARA KURUŞ DENİR.</a:t>
            </a:r>
          </a:p>
          <a:p>
            <a:pPr marL="0" indent="0">
              <a:buNone/>
            </a:pPr>
            <a:endParaRPr lang="tr-TR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</a:rPr>
              <a:t>EN BÜYÜK KURUŞUMUZ 50 KURUŞTUR.</a:t>
            </a:r>
          </a:p>
        </p:txBody>
      </p:sp>
      <p:pic>
        <p:nvPicPr>
          <p:cNvPr id="7170" name="Picture 2" descr="Dosya:50kr obverse.png - Vikiped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75" y="2951019"/>
            <a:ext cx="3529734" cy="352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Paralarımızı Tanıyalı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0315" y="1818410"/>
            <a:ext cx="307657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361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1"/>
            <a:ext cx="8534400" cy="16556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</a:rPr>
              <a:t>25 KURUŞ </a:t>
            </a:r>
          </a:p>
        </p:txBody>
      </p:sp>
      <p:sp>
        <p:nvSpPr>
          <p:cNvPr id="4" name="AutoShape 2" descr="Paralarımızı Tanıyalı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5454" y="2166071"/>
            <a:ext cx="6636328" cy="269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347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7803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400" b="1" dirty="0">
                <a:solidFill>
                  <a:schemeClr val="bg1"/>
                </a:solidFill>
              </a:rPr>
              <a:t>10 KURUŞ</a:t>
            </a:r>
          </a:p>
        </p:txBody>
      </p:sp>
      <p:pic>
        <p:nvPicPr>
          <p:cNvPr id="9218" name="Picture 2" descr="10 Kurus HD Stock Images | Shutterstock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82"/>
          <a:stretch/>
        </p:blipFill>
        <p:spPr bwMode="auto">
          <a:xfrm>
            <a:off x="1139248" y="2466108"/>
            <a:ext cx="6483708" cy="336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241096"/>
      </p:ext>
    </p:extLst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75</TotalTime>
  <Words>209</Words>
  <PresentationFormat>Geniş ekran</PresentationFormat>
  <Paragraphs>61</Paragraphs>
  <Slides>41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5" baseType="lpstr">
      <vt:lpstr>Century Gothic</vt:lpstr>
      <vt:lpstr>Comic Sans MS</vt:lpstr>
      <vt:lpstr>Wingdings 3</vt:lpstr>
      <vt:lpstr>Dilim</vt:lpstr>
      <vt:lpstr>PARALARIMIZ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11 TL</vt:lpstr>
      <vt:lpstr>26 TL</vt:lpstr>
      <vt:lpstr>35 TL</vt:lpstr>
      <vt:lpstr>50 TL</vt:lpstr>
      <vt:lpstr>17 TL</vt:lpstr>
      <vt:lpstr>23 TL</vt:lpstr>
      <vt:lpstr>32 TL</vt:lpstr>
      <vt:lpstr>  3 TL</vt:lpstr>
      <vt:lpstr>  4 TL</vt:lpstr>
      <vt:lpstr>  6 TL</vt:lpstr>
      <vt:lpstr>  11 TL</vt:lpstr>
      <vt:lpstr>  3 TL</vt:lpstr>
      <vt:lpstr>  51 TL</vt:lpstr>
      <vt:lpstr>PowerPoint Sunusu</vt:lpstr>
      <vt:lpstr>  2 TL</vt:lpstr>
      <vt:lpstr>  3 TL</vt:lpstr>
      <vt:lpstr>  3 TL</vt:lpstr>
      <vt:lpstr>  6 TL</vt:lpstr>
      <vt:lpstr>  11 TL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2021-03-01T20:47:35Z</dcterms:created>
  <dcterms:modified xsi:type="dcterms:W3CDTF">2021-03-18T07:53:34Z</dcterms:modified>
  <cp:category>https://www.sorubak.com</cp:category>
</cp:coreProperties>
</file>