
<file path=[Content_Types].xml><?xml version="1.0" encoding="utf-8"?>
<Types xmlns="http://schemas.openxmlformats.org/package/2006/content-types">
  <Default Extension="jfif" ContentType="image/j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4" r:id="rId1"/>
  </p:sldMasterIdLst>
  <p:notesMasterIdLst>
    <p:notesMasterId r:id="rId26"/>
  </p:notesMasterIdLst>
  <p:handoutMasterIdLst>
    <p:handoutMasterId r:id="rId27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5" r:id="rId20"/>
    <p:sldId id="276" r:id="rId21"/>
    <p:sldId id="277" r:id="rId22"/>
    <p:sldId id="278" r:id="rId23"/>
    <p:sldId id="279" r:id="rId24"/>
    <p:sldId id="280" r:id="rId2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27" autoAdjust="0"/>
  </p:normalViewPr>
  <p:slideViewPr>
    <p:cSldViewPr snapToGrid="0" showGuides="1">
      <p:cViewPr varScale="1">
        <p:scale>
          <a:sx n="81" d="100"/>
          <a:sy n="81" d="100"/>
        </p:scale>
        <p:origin x="150" y="6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>
            <a:extLst>
              <a:ext uri="{FF2B5EF4-FFF2-40B4-BE49-F238E27FC236}">
                <a16:creationId xmlns:a16="http://schemas.microsoft.com/office/drawing/2014/main" id="{ADC0ECAE-1240-408B-AEB5-F528E798FCB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>
            <a:extLst>
              <a:ext uri="{FF2B5EF4-FFF2-40B4-BE49-F238E27FC236}">
                <a16:creationId xmlns:a16="http://schemas.microsoft.com/office/drawing/2014/main" id="{FEB23C47-7990-42A3-8D98-E55DFDCF932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D9ACD2-398F-4200-AA9C-6321E467FAE7}" type="datetimeFigureOut">
              <a:rPr lang="tr-TR" smtClean="0"/>
              <a:t>8.01.2021</a:t>
            </a:fld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E2DBC356-C843-45C3-B324-04D69D6BC5F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id="{F67D2D20-1449-443F-94FF-13A1C62949E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1B178F-830E-4933-8C45-80FBFF0DC00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3268196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093D75-F648-4918-9A2C-DABA46B2C3B1}" type="datetimeFigureOut">
              <a:rPr lang="tr-TR" smtClean="0"/>
              <a:t>8.01.2021</a:t>
            </a:fld>
            <a:endParaRPr lang="tr-TR"/>
          </a:p>
        </p:txBody>
      </p:sp>
      <p:sp>
        <p:nvSpPr>
          <p:cNvPr id="4" name="Slayt Resmi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C6B406-0BE6-449E-BCF8-7EA709501E6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1245778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C6B406-0BE6-449E-BCF8-7EA709501E6F}" type="slidenum">
              <a:rPr lang="tr-TR" smtClean="0"/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187216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C6B406-0BE6-449E-BCF8-7EA709501E6F}" type="slidenum">
              <a:rPr lang="tr-TR" smtClean="0"/>
              <a:t>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902545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C6B406-0BE6-449E-BCF8-7EA709501E6F}" type="slidenum">
              <a:rPr lang="tr-TR" smtClean="0"/>
              <a:t>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174881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C6B406-0BE6-449E-BCF8-7EA709501E6F}" type="slidenum">
              <a:rPr lang="tr-TR" smtClean="0"/>
              <a:t>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498737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C6B406-0BE6-449E-BCF8-7EA709501E6F}" type="slidenum">
              <a:rPr lang="tr-TR" smtClean="0"/>
              <a:t>13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448464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C6B406-0BE6-449E-BCF8-7EA709501E6F}" type="slidenum">
              <a:rPr lang="tr-TR" smtClean="0"/>
              <a:t>15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881767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C6B406-0BE6-449E-BCF8-7EA709501E6F}" type="slidenum">
              <a:rPr lang="tr-TR" smtClean="0"/>
              <a:t>18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989713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C6B406-0BE6-449E-BCF8-7EA709501E6F}" type="slidenum">
              <a:rPr lang="tr-TR" smtClean="0"/>
              <a:t>21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987608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C6B406-0BE6-449E-BCF8-7EA709501E6F}" type="slidenum">
              <a:rPr lang="tr-TR" smtClean="0"/>
              <a:t>24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301975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3AD3F8-5ED2-47C8-AB23-C4AAABD316FD}" type="datetime1">
              <a:rPr lang="tr-TR" smtClean="0"/>
              <a:t>8.01.2021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HAZIRLAYAN : Kazım KAT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20348F-DA8C-4D09-93BC-0623386A14E1}" type="slidenum">
              <a:rPr lang="tr-TR" smtClean="0"/>
              <a:t>‹#›</a:t>
            </a:fld>
            <a:endParaRPr lang="tr-TR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723771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7016D-6F8F-41BF-A94E-52BDC4DC417A}" type="datetime1">
              <a:rPr lang="tr-TR" smtClean="0"/>
              <a:t>8.01.2021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HAZIRLAYAN : Kazım KAT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20348F-DA8C-4D09-93BC-0623386A14E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260035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DCDD40-AEE2-4F42-9B70-2843F53A341F}" type="datetime1">
              <a:rPr lang="tr-TR" smtClean="0"/>
              <a:t>8.01.2021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HAZIRLAYAN : Kazım KAT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20348F-DA8C-4D09-93BC-0623386A14E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022332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9EB79-39D8-4401-9245-689A20BB4F13}" type="datetime1">
              <a:rPr lang="tr-TR" smtClean="0"/>
              <a:t>8.01.2021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HAZIRLAYAN : Kazım KAT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20348F-DA8C-4D09-93BC-0623386A14E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808745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 Bilgisi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4A1D5-E7D8-4FF9-9FE6-8A45789A14C7}" type="datetime1">
              <a:rPr lang="tr-TR" smtClean="0"/>
              <a:t>8.01.2021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HAZIRLAYAN : Kazım KAT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20348F-DA8C-4D09-93BC-0623386A14E1}" type="slidenum">
              <a:rPr lang="tr-TR" smtClean="0"/>
              <a:t>‹#›</a:t>
            </a:fld>
            <a:endParaRPr lang="tr-TR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879656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8" y="1845734"/>
            <a:ext cx="4937760" cy="4023360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27B74-59DB-4739-86F5-0D064C550D5E}" type="datetime1">
              <a:rPr lang="tr-TR" smtClean="0"/>
              <a:t>8.01.2021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HAZIRLAYAN : Kazım KAT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20348F-DA8C-4D09-93BC-0623386A14E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089267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18B639-038B-4B1B-A2C3-E13F0B9B3460}" type="datetime1">
              <a:rPr lang="tr-TR" smtClean="0"/>
              <a:t>8.01.2021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HAZIRLAYAN : Kazım KAT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20348F-DA8C-4D09-93BC-0623386A14E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066780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F9475-94E3-42F7-92CD-359B49A2AD9A}" type="datetime1">
              <a:rPr lang="tr-TR" smtClean="0"/>
              <a:t>8.01.2021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HAZIRLAYAN : Kazım KAT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20348F-DA8C-4D09-93BC-0623386A14E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137252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B4AABB-AB3F-4334-A124-6D2C0D24B2BC}" type="datetime1">
              <a:rPr lang="tr-TR" smtClean="0"/>
              <a:t>8.01.2021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tr-TR"/>
              <a:t>HAZIRLAYAN : Kazım KAT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20348F-DA8C-4D09-93BC-0623386A14E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358666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8C7085B2-52A2-4072-97C4-9DAED1E8A8C6}" type="datetime1">
              <a:rPr lang="tr-TR" smtClean="0"/>
              <a:t>8.01.2021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tr-TR"/>
              <a:t>HAZIRLAYAN : Kazım KAT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720348F-DA8C-4D09-93BC-0623386A14E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763854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08703-BC60-4B01-A5DB-F68AEBEF949F}" type="datetime1">
              <a:rPr lang="tr-TR" smtClean="0"/>
              <a:t>8.01.2021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HAZIRLAYAN : Kazım KAT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20348F-DA8C-4D09-93BC-0623386A14E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94484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AC512CC6-7D21-414A-A923-C845820548CE}" type="datetime1">
              <a:rPr lang="tr-TR" smtClean="0"/>
              <a:t>8.01.2021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r>
              <a:rPr lang="tr-TR"/>
              <a:t>HAZIRLAYAN : Kazım KAT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5720348F-DA8C-4D09-93BC-0623386A14E1}" type="slidenum">
              <a:rPr lang="tr-TR" smtClean="0"/>
              <a:t>‹#›</a:t>
            </a:fld>
            <a:endParaRPr lang="tr-TR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499117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sldNum="0" hd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egitimhane.com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fif"/><Relationship Id="rId2" Type="http://schemas.openxmlformats.org/officeDocument/2006/relationships/image" Target="../media/image1.jf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fif"/><Relationship Id="rId2" Type="http://schemas.openxmlformats.org/officeDocument/2006/relationships/image" Target="../media/image1.jf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f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f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jfif"/><Relationship Id="rId4" Type="http://schemas.openxmlformats.org/officeDocument/2006/relationships/hyperlink" Target="http://www.egitimhane.com/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fif"/><Relationship Id="rId2" Type="http://schemas.openxmlformats.org/officeDocument/2006/relationships/image" Target="../media/image1.jfi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f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f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fif"/><Relationship Id="rId2" Type="http://schemas.openxmlformats.org/officeDocument/2006/relationships/image" Target="../media/image1.jfi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fif"/><Relationship Id="rId2" Type="http://schemas.openxmlformats.org/officeDocument/2006/relationships/image" Target="../media/image1.jfi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f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f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fif"/><Relationship Id="rId2" Type="http://schemas.openxmlformats.org/officeDocument/2006/relationships/image" Target="../media/image1.jf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fif"/><Relationship Id="rId2" Type="http://schemas.openxmlformats.org/officeDocument/2006/relationships/image" Target="../media/image1.jfi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f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fif"/><Relationship Id="rId2" Type="http://schemas.openxmlformats.org/officeDocument/2006/relationships/image" Target="../media/image1.jfi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fif"/><Relationship Id="rId2" Type="http://schemas.openxmlformats.org/officeDocument/2006/relationships/image" Target="../media/image1.jfi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f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jfif"/><Relationship Id="rId4" Type="http://schemas.openxmlformats.org/officeDocument/2006/relationships/hyperlink" Target="http://www.egitimhane.com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f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f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fif"/><Relationship Id="rId2" Type="http://schemas.openxmlformats.org/officeDocument/2006/relationships/image" Target="../media/image1.jf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fif"/><Relationship Id="rId2" Type="http://schemas.openxmlformats.org/officeDocument/2006/relationships/image" Target="../media/image1.jf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f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f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fif"/><Relationship Id="rId2" Type="http://schemas.openxmlformats.org/officeDocument/2006/relationships/image" Target="../media/image1.jf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f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f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fif"/><Relationship Id="rId2" Type="http://schemas.openxmlformats.org/officeDocument/2006/relationships/image" Target="../media/image1.jf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335ED6B1-667E-4FC7-966B-099F9F63DD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45720"/>
            <a:ext cx="12192000" cy="6117336"/>
          </a:xfrm>
          <a:solidFill>
            <a:schemeClr val="accent1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r>
              <a:rPr lang="tr-TR" sz="15000" dirty="0">
                <a:latin typeface="TTKB Dik Temel Abece" pitchFamily="2" charset="-94"/>
              </a:rPr>
              <a:t>ONLUK BİRLİK ALIŞTIRMALAR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94963A63-908F-4BCC-B636-3515062ED3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0" y="5358384"/>
            <a:ext cx="6096000" cy="1453896"/>
          </a:xfrm>
        </p:spPr>
        <p:txBody>
          <a:bodyPr/>
          <a:lstStyle/>
          <a:p>
            <a:endParaRPr lang="tr-TR" b="1" dirty="0"/>
          </a:p>
          <a:p>
            <a:endParaRPr lang="tr-TR" b="1" dirty="0"/>
          </a:p>
          <a:p>
            <a:r>
              <a:rPr lang="tr-TR" b="1" dirty="0"/>
              <a:t>HAZIRLAYAN  : Kazım KAT</a:t>
            </a:r>
          </a:p>
        </p:txBody>
      </p:sp>
      <p:sp>
        <p:nvSpPr>
          <p:cNvPr id="4" name="Dikdörtgen 3"/>
          <p:cNvSpPr/>
          <p:nvPr/>
        </p:nvSpPr>
        <p:spPr>
          <a:xfrm>
            <a:off x="91136" y="6488668"/>
            <a:ext cx="24593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u="sng" dirty="0">
                <a:solidFill>
                  <a:srgbClr val="0563C1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www.egitimhane.com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190101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6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44AA7327-2E63-4240-B769-30BBFB6E67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537558" y="1471210"/>
            <a:ext cx="2419350" cy="647700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FEE578FD-C93B-498C-A53B-3BD3FF02A90B}"/>
              </a:ext>
            </a:extLst>
          </p:cNvPr>
          <p:cNvSpPr txBox="1"/>
          <p:nvPr/>
        </p:nvSpPr>
        <p:spPr>
          <a:xfrm>
            <a:off x="422857" y="5122538"/>
            <a:ext cx="1134628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>
                <a:latin typeface="TTKB Dik Temel Abece" pitchFamily="2" charset="-94"/>
              </a:rPr>
              <a:t>18 =           +</a:t>
            </a:r>
          </a:p>
        </p:txBody>
      </p:sp>
      <p:pic>
        <p:nvPicPr>
          <p:cNvPr id="6" name="Resim 5">
            <a:extLst>
              <a:ext uri="{FF2B5EF4-FFF2-40B4-BE49-F238E27FC236}">
                <a16:creationId xmlns:a16="http://schemas.microsoft.com/office/drawing/2014/main" id="{42FC5311-E720-484F-B869-51264FB18F4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30" b="55559"/>
          <a:stretch/>
        </p:blipFill>
        <p:spPr>
          <a:xfrm rot="5400000">
            <a:off x="389194" y="1707829"/>
            <a:ext cx="2419349" cy="174465"/>
          </a:xfrm>
          <a:prstGeom prst="rect">
            <a:avLst/>
          </a:prstGeom>
        </p:spPr>
      </p:pic>
      <p:sp>
        <p:nvSpPr>
          <p:cNvPr id="7" name="Metin kutusu 6">
            <a:extLst>
              <a:ext uri="{FF2B5EF4-FFF2-40B4-BE49-F238E27FC236}">
                <a16:creationId xmlns:a16="http://schemas.microsoft.com/office/drawing/2014/main" id="{106911E2-38FC-42C5-B90A-D6A831E698BF}"/>
              </a:ext>
            </a:extLst>
          </p:cNvPr>
          <p:cNvSpPr txBox="1"/>
          <p:nvPr/>
        </p:nvSpPr>
        <p:spPr>
          <a:xfrm>
            <a:off x="348267" y="3429000"/>
            <a:ext cx="356691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>
                <a:latin typeface="TTKB Dik Temel Abece" pitchFamily="2" charset="-94"/>
              </a:rPr>
              <a:t>1 onluk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id="{227951A7-634F-452F-A61E-A7DCDDADEAF6}"/>
              </a:ext>
            </a:extLst>
          </p:cNvPr>
          <p:cNvSpPr txBox="1"/>
          <p:nvPr/>
        </p:nvSpPr>
        <p:spPr>
          <a:xfrm>
            <a:off x="6224016" y="3428999"/>
            <a:ext cx="5315712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8000" dirty="0">
                <a:latin typeface="TTKB Dik Temel Abece" pitchFamily="2" charset="-94"/>
              </a:rPr>
              <a:t>8 birlik</a:t>
            </a:r>
            <a:endParaRPr lang="tr-TR" sz="8000" dirty="0"/>
          </a:p>
        </p:txBody>
      </p:sp>
      <p:pic>
        <p:nvPicPr>
          <p:cNvPr id="10" name="Resim 9">
            <a:extLst>
              <a:ext uri="{FF2B5EF4-FFF2-40B4-BE49-F238E27FC236}">
                <a16:creationId xmlns:a16="http://schemas.microsoft.com/office/drawing/2014/main" id="{BEDD398E-3B4D-4D84-AD86-1F8764C3459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30" b="55559"/>
          <a:stretch/>
        </p:blipFill>
        <p:spPr>
          <a:xfrm rot="5400000">
            <a:off x="724475" y="1707827"/>
            <a:ext cx="2419348" cy="174465"/>
          </a:xfrm>
          <a:prstGeom prst="rect">
            <a:avLst/>
          </a:prstGeom>
        </p:spPr>
      </p:pic>
      <p:pic>
        <p:nvPicPr>
          <p:cNvPr id="8" name="Resim 7">
            <a:extLst>
              <a:ext uri="{FF2B5EF4-FFF2-40B4-BE49-F238E27FC236}">
                <a16:creationId xmlns:a16="http://schemas.microsoft.com/office/drawing/2014/main" id="{86FB02AB-186B-4725-9AC7-614A92230F8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30" b="55559"/>
          <a:stretch/>
        </p:blipFill>
        <p:spPr>
          <a:xfrm rot="5400000">
            <a:off x="1059755" y="1707827"/>
            <a:ext cx="2419348" cy="174465"/>
          </a:xfrm>
          <a:prstGeom prst="rect">
            <a:avLst/>
          </a:prstGeom>
        </p:spPr>
      </p:pic>
      <p:pic>
        <p:nvPicPr>
          <p:cNvPr id="11" name="Resim 10">
            <a:extLst>
              <a:ext uri="{FF2B5EF4-FFF2-40B4-BE49-F238E27FC236}">
                <a16:creationId xmlns:a16="http://schemas.microsoft.com/office/drawing/2014/main" id="{F90EDBE7-7D64-4235-99F0-5A851E67A00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30" b="55559"/>
          <a:stretch/>
        </p:blipFill>
        <p:spPr>
          <a:xfrm rot="5400000">
            <a:off x="1349872" y="1707827"/>
            <a:ext cx="2419348" cy="174465"/>
          </a:xfrm>
          <a:prstGeom prst="rect">
            <a:avLst/>
          </a:prstGeom>
        </p:spPr>
      </p:pic>
      <p:pic>
        <p:nvPicPr>
          <p:cNvPr id="12" name="Resim 11">
            <a:extLst>
              <a:ext uri="{FF2B5EF4-FFF2-40B4-BE49-F238E27FC236}">
                <a16:creationId xmlns:a16="http://schemas.microsoft.com/office/drawing/2014/main" id="{1A24CA09-DBE4-4028-952A-0CA6AA0DC16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30" b="55559"/>
          <a:stretch/>
        </p:blipFill>
        <p:spPr>
          <a:xfrm rot="5400000">
            <a:off x="1749889" y="1707828"/>
            <a:ext cx="2419348" cy="174465"/>
          </a:xfrm>
          <a:prstGeom prst="rect">
            <a:avLst/>
          </a:prstGeom>
        </p:spPr>
      </p:pic>
      <p:pic>
        <p:nvPicPr>
          <p:cNvPr id="13" name="Resim 12">
            <a:extLst>
              <a:ext uri="{FF2B5EF4-FFF2-40B4-BE49-F238E27FC236}">
                <a16:creationId xmlns:a16="http://schemas.microsoft.com/office/drawing/2014/main" id="{C3E7A55A-F563-4D81-B220-ED8815B9E0E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30" b="55559"/>
          <a:stretch/>
        </p:blipFill>
        <p:spPr>
          <a:xfrm rot="5400000">
            <a:off x="2149905" y="1707827"/>
            <a:ext cx="2419348" cy="174465"/>
          </a:xfrm>
          <a:prstGeom prst="rect">
            <a:avLst/>
          </a:prstGeom>
        </p:spPr>
      </p:pic>
      <p:pic>
        <p:nvPicPr>
          <p:cNvPr id="14" name="Resim 13">
            <a:extLst>
              <a:ext uri="{FF2B5EF4-FFF2-40B4-BE49-F238E27FC236}">
                <a16:creationId xmlns:a16="http://schemas.microsoft.com/office/drawing/2014/main" id="{AD379BAB-CEF3-4E47-A95E-C0D9AB5D701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30" b="55559"/>
          <a:stretch/>
        </p:blipFill>
        <p:spPr>
          <a:xfrm rot="5400000">
            <a:off x="2462687" y="1707828"/>
            <a:ext cx="2419348" cy="174465"/>
          </a:xfrm>
          <a:prstGeom prst="rect">
            <a:avLst/>
          </a:prstGeom>
        </p:spPr>
      </p:pic>
      <p:pic>
        <p:nvPicPr>
          <p:cNvPr id="15" name="Resim 14">
            <a:extLst>
              <a:ext uri="{FF2B5EF4-FFF2-40B4-BE49-F238E27FC236}">
                <a16:creationId xmlns:a16="http://schemas.microsoft.com/office/drawing/2014/main" id="{CCD8DB96-6DDE-4B9F-81FF-C535C7607A0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30" b="55559"/>
          <a:stretch/>
        </p:blipFill>
        <p:spPr>
          <a:xfrm rot="5400000">
            <a:off x="2792735" y="1707828"/>
            <a:ext cx="2419348" cy="174465"/>
          </a:xfrm>
          <a:prstGeom prst="rect">
            <a:avLst/>
          </a:prstGeom>
        </p:spPr>
      </p:pic>
      <p:sp>
        <p:nvSpPr>
          <p:cNvPr id="2" name="Alt Bilgi Yer Tutucusu 1">
            <a:extLst>
              <a:ext uri="{FF2B5EF4-FFF2-40B4-BE49-F238E27FC236}">
                <a16:creationId xmlns:a16="http://schemas.microsoft.com/office/drawing/2014/main" id="{9505D864-CBD5-4147-B2E8-283395175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HAZIRLAYAN : Kazım KAT</a:t>
            </a:r>
          </a:p>
        </p:txBody>
      </p:sp>
      <p:sp>
        <p:nvSpPr>
          <p:cNvPr id="16" name="Metin kutusu 15">
            <a:extLst>
              <a:ext uri="{FF2B5EF4-FFF2-40B4-BE49-F238E27FC236}">
                <a16:creationId xmlns:a16="http://schemas.microsoft.com/office/drawing/2014/main" id="{163C7521-B6C1-453B-A4E1-CF0CD71BC50B}"/>
              </a:ext>
            </a:extLst>
          </p:cNvPr>
          <p:cNvSpPr txBox="1"/>
          <p:nvPr/>
        </p:nvSpPr>
        <p:spPr>
          <a:xfrm>
            <a:off x="4962144" y="1067605"/>
            <a:ext cx="22677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18</a:t>
            </a:r>
          </a:p>
        </p:txBody>
      </p:sp>
    </p:spTree>
    <p:extLst>
      <p:ext uri="{BB962C8B-B14F-4D97-AF65-F5344CB8AC3E}">
        <p14:creationId xmlns:p14="http://schemas.microsoft.com/office/powerpoint/2010/main" val="1554413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2.22222E-6 L 0.1763 0.25139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15" y="12569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2.22222E-6 L 0.10403 0.25139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95" y="125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7" grpId="1"/>
      <p:bldP spid="9" grpId="0"/>
      <p:bldP spid="9" grpId="1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44AA7327-2E63-4240-B769-30BBFB6E67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537558" y="1471210"/>
            <a:ext cx="2419350" cy="647700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FEE578FD-C93B-498C-A53B-3BD3FF02A90B}"/>
              </a:ext>
            </a:extLst>
          </p:cNvPr>
          <p:cNvSpPr txBox="1"/>
          <p:nvPr/>
        </p:nvSpPr>
        <p:spPr>
          <a:xfrm>
            <a:off x="422857" y="5122538"/>
            <a:ext cx="1134628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>
                <a:latin typeface="TTKB Dik Temel Abece" pitchFamily="2" charset="-94"/>
              </a:rPr>
              <a:t>19 =           +</a:t>
            </a:r>
          </a:p>
        </p:txBody>
      </p:sp>
      <p:pic>
        <p:nvPicPr>
          <p:cNvPr id="6" name="Resim 5">
            <a:extLst>
              <a:ext uri="{FF2B5EF4-FFF2-40B4-BE49-F238E27FC236}">
                <a16:creationId xmlns:a16="http://schemas.microsoft.com/office/drawing/2014/main" id="{42FC5311-E720-484F-B869-51264FB18F4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30" b="55559"/>
          <a:stretch/>
        </p:blipFill>
        <p:spPr>
          <a:xfrm rot="5400000">
            <a:off x="389194" y="1707829"/>
            <a:ext cx="2419349" cy="174465"/>
          </a:xfrm>
          <a:prstGeom prst="rect">
            <a:avLst/>
          </a:prstGeom>
        </p:spPr>
      </p:pic>
      <p:sp>
        <p:nvSpPr>
          <p:cNvPr id="7" name="Metin kutusu 6">
            <a:extLst>
              <a:ext uri="{FF2B5EF4-FFF2-40B4-BE49-F238E27FC236}">
                <a16:creationId xmlns:a16="http://schemas.microsoft.com/office/drawing/2014/main" id="{106911E2-38FC-42C5-B90A-D6A831E698BF}"/>
              </a:ext>
            </a:extLst>
          </p:cNvPr>
          <p:cNvSpPr txBox="1"/>
          <p:nvPr/>
        </p:nvSpPr>
        <p:spPr>
          <a:xfrm>
            <a:off x="348267" y="3429000"/>
            <a:ext cx="356691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>
                <a:latin typeface="TTKB Dik Temel Abece" pitchFamily="2" charset="-94"/>
              </a:rPr>
              <a:t>1 onluk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id="{227951A7-634F-452F-A61E-A7DCDDADEAF6}"/>
              </a:ext>
            </a:extLst>
          </p:cNvPr>
          <p:cNvSpPr txBox="1"/>
          <p:nvPr/>
        </p:nvSpPr>
        <p:spPr>
          <a:xfrm>
            <a:off x="6224016" y="3428999"/>
            <a:ext cx="5315712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8000" dirty="0">
                <a:latin typeface="TTKB Dik Temel Abece" pitchFamily="2" charset="-94"/>
              </a:rPr>
              <a:t>9 birlik</a:t>
            </a:r>
            <a:endParaRPr lang="tr-TR" sz="8000" dirty="0"/>
          </a:p>
        </p:txBody>
      </p:sp>
      <p:pic>
        <p:nvPicPr>
          <p:cNvPr id="10" name="Resim 9">
            <a:extLst>
              <a:ext uri="{FF2B5EF4-FFF2-40B4-BE49-F238E27FC236}">
                <a16:creationId xmlns:a16="http://schemas.microsoft.com/office/drawing/2014/main" id="{BEDD398E-3B4D-4D84-AD86-1F8764C3459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30" b="55559"/>
          <a:stretch/>
        </p:blipFill>
        <p:spPr>
          <a:xfrm rot="5400000">
            <a:off x="724475" y="1707827"/>
            <a:ext cx="2419348" cy="174465"/>
          </a:xfrm>
          <a:prstGeom prst="rect">
            <a:avLst/>
          </a:prstGeom>
        </p:spPr>
      </p:pic>
      <p:pic>
        <p:nvPicPr>
          <p:cNvPr id="8" name="Resim 7">
            <a:extLst>
              <a:ext uri="{FF2B5EF4-FFF2-40B4-BE49-F238E27FC236}">
                <a16:creationId xmlns:a16="http://schemas.microsoft.com/office/drawing/2014/main" id="{86FB02AB-186B-4725-9AC7-614A92230F8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30" b="55559"/>
          <a:stretch/>
        </p:blipFill>
        <p:spPr>
          <a:xfrm rot="5400000">
            <a:off x="1059755" y="1707827"/>
            <a:ext cx="2419348" cy="174465"/>
          </a:xfrm>
          <a:prstGeom prst="rect">
            <a:avLst/>
          </a:prstGeom>
        </p:spPr>
      </p:pic>
      <p:pic>
        <p:nvPicPr>
          <p:cNvPr id="11" name="Resim 10">
            <a:extLst>
              <a:ext uri="{FF2B5EF4-FFF2-40B4-BE49-F238E27FC236}">
                <a16:creationId xmlns:a16="http://schemas.microsoft.com/office/drawing/2014/main" id="{F90EDBE7-7D64-4235-99F0-5A851E67A00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30" b="55559"/>
          <a:stretch/>
        </p:blipFill>
        <p:spPr>
          <a:xfrm rot="5400000">
            <a:off x="1349872" y="1707827"/>
            <a:ext cx="2419348" cy="174465"/>
          </a:xfrm>
          <a:prstGeom prst="rect">
            <a:avLst/>
          </a:prstGeom>
        </p:spPr>
      </p:pic>
      <p:pic>
        <p:nvPicPr>
          <p:cNvPr id="12" name="Resim 11">
            <a:extLst>
              <a:ext uri="{FF2B5EF4-FFF2-40B4-BE49-F238E27FC236}">
                <a16:creationId xmlns:a16="http://schemas.microsoft.com/office/drawing/2014/main" id="{1A24CA09-DBE4-4028-952A-0CA6AA0DC16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30" b="55559"/>
          <a:stretch/>
        </p:blipFill>
        <p:spPr>
          <a:xfrm rot="5400000">
            <a:off x="1749889" y="1707828"/>
            <a:ext cx="2419348" cy="174465"/>
          </a:xfrm>
          <a:prstGeom prst="rect">
            <a:avLst/>
          </a:prstGeom>
        </p:spPr>
      </p:pic>
      <p:pic>
        <p:nvPicPr>
          <p:cNvPr id="13" name="Resim 12">
            <a:extLst>
              <a:ext uri="{FF2B5EF4-FFF2-40B4-BE49-F238E27FC236}">
                <a16:creationId xmlns:a16="http://schemas.microsoft.com/office/drawing/2014/main" id="{C3E7A55A-F563-4D81-B220-ED8815B9E0E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30" b="55559"/>
          <a:stretch/>
        </p:blipFill>
        <p:spPr>
          <a:xfrm rot="5400000">
            <a:off x="2149905" y="1707827"/>
            <a:ext cx="2419348" cy="174465"/>
          </a:xfrm>
          <a:prstGeom prst="rect">
            <a:avLst/>
          </a:prstGeom>
        </p:spPr>
      </p:pic>
      <p:pic>
        <p:nvPicPr>
          <p:cNvPr id="14" name="Resim 13">
            <a:extLst>
              <a:ext uri="{FF2B5EF4-FFF2-40B4-BE49-F238E27FC236}">
                <a16:creationId xmlns:a16="http://schemas.microsoft.com/office/drawing/2014/main" id="{AD379BAB-CEF3-4E47-A95E-C0D9AB5D701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30" b="55559"/>
          <a:stretch/>
        </p:blipFill>
        <p:spPr>
          <a:xfrm rot="5400000">
            <a:off x="2462687" y="1707828"/>
            <a:ext cx="2419348" cy="174465"/>
          </a:xfrm>
          <a:prstGeom prst="rect">
            <a:avLst/>
          </a:prstGeom>
        </p:spPr>
      </p:pic>
      <p:pic>
        <p:nvPicPr>
          <p:cNvPr id="15" name="Resim 14">
            <a:extLst>
              <a:ext uri="{FF2B5EF4-FFF2-40B4-BE49-F238E27FC236}">
                <a16:creationId xmlns:a16="http://schemas.microsoft.com/office/drawing/2014/main" id="{CCD8DB96-6DDE-4B9F-81FF-C535C7607A0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30" b="55559"/>
          <a:stretch/>
        </p:blipFill>
        <p:spPr>
          <a:xfrm rot="5400000">
            <a:off x="2792735" y="1707828"/>
            <a:ext cx="2419348" cy="174465"/>
          </a:xfrm>
          <a:prstGeom prst="rect">
            <a:avLst/>
          </a:prstGeom>
        </p:spPr>
      </p:pic>
      <p:pic>
        <p:nvPicPr>
          <p:cNvPr id="16" name="Resim 15">
            <a:extLst>
              <a:ext uri="{FF2B5EF4-FFF2-40B4-BE49-F238E27FC236}">
                <a16:creationId xmlns:a16="http://schemas.microsoft.com/office/drawing/2014/main" id="{34859C97-59BC-41F5-8AEF-43B8B64B755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30" b="55559"/>
          <a:stretch/>
        </p:blipFill>
        <p:spPr>
          <a:xfrm rot="5400000">
            <a:off x="3122782" y="1707828"/>
            <a:ext cx="2419348" cy="174465"/>
          </a:xfrm>
          <a:prstGeom prst="rect">
            <a:avLst/>
          </a:prstGeom>
        </p:spPr>
      </p:pic>
      <p:sp>
        <p:nvSpPr>
          <p:cNvPr id="2" name="Alt Bilgi Yer Tutucusu 1">
            <a:extLst>
              <a:ext uri="{FF2B5EF4-FFF2-40B4-BE49-F238E27FC236}">
                <a16:creationId xmlns:a16="http://schemas.microsoft.com/office/drawing/2014/main" id="{1CCEF3FD-AA72-4733-9BFC-D9AA462FEA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HAZIRLAYAN : Kazım KAT</a:t>
            </a:r>
          </a:p>
        </p:txBody>
      </p:sp>
      <p:sp>
        <p:nvSpPr>
          <p:cNvPr id="17" name="Metin kutusu 16">
            <a:extLst>
              <a:ext uri="{FF2B5EF4-FFF2-40B4-BE49-F238E27FC236}">
                <a16:creationId xmlns:a16="http://schemas.microsoft.com/office/drawing/2014/main" id="{477B7A70-FB92-4B36-86BE-1D2784EFB3EA}"/>
              </a:ext>
            </a:extLst>
          </p:cNvPr>
          <p:cNvSpPr txBox="1"/>
          <p:nvPr/>
        </p:nvSpPr>
        <p:spPr>
          <a:xfrm>
            <a:off x="4962144" y="1010229"/>
            <a:ext cx="22677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19</a:t>
            </a:r>
          </a:p>
        </p:txBody>
      </p:sp>
    </p:spTree>
    <p:extLst>
      <p:ext uri="{BB962C8B-B14F-4D97-AF65-F5344CB8AC3E}">
        <p14:creationId xmlns:p14="http://schemas.microsoft.com/office/powerpoint/2010/main" val="1623362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2.22222E-6 L 0.1763 0.25139 " pathEditMode="relative" rAng="0" ptsTypes="AA">
                                      <p:cBhvr>
                                        <p:cTn id="7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15" y="12569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2.22222E-6 L 0.10403 0.25139 " pathEditMode="relative" rAng="0" ptsTypes="AA">
                                      <p:cBhvr>
                                        <p:cTn id="7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95" y="125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7" grpId="1"/>
      <p:bldP spid="9" grpId="0"/>
      <p:bldP spid="9" grpId="1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44AA7327-2E63-4240-B769-30BBFB6E67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537558" y="1471210"/>
            <a:ext cx="2419350" cy="647700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FEE578FD-C93B-498C-A53B-3BD3FF02A90B}"/>
              </a:ext>
            </a:extLst>
          </p:cNvPr>
          <p:cNvSpPr txBox="1"/>
          <p:nvPr/>
        </p:nvSpPr>
        <p:spPr>
          <a:xfrm>
            <a:off x="422857" y="5122538"/>
            <a:ext cx="1134628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>
                <a:latin typeface="TTKB Dik Temel Abece" pitchFamily="2" charset="-94"/>
              </a:rPr>
              <a:t>20 =           +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106911E2-38FC-42C5-B90A-D6A831E698BF}"/>
              </a:ext>
            </a:extLst>
          </p:cNvPr>
          <p:cNvSpPr txBox="1"/>
          <p:nvPr/>
        </p:nvSpPr>
        <p:spPr>
          <a:xfrm>
            <a:off x="348267" y="3429000"/>
            <a:ext cx="356691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>
                <a:latin typeface="TTKB Dik Temel Abece" pitchFamily="2" charset="-94"/>
              </a:rPr>
              <a:t>2 onluk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id="{227951A7-634F-452F-A61E-A7DCDDADEAF6}"/>
              </a:ext>
            </a:extLst>
          </p:cNvPr>
          <p:cNvSpPr txBox="1"/>
          <p:nvPr/>
        </p:nvSpPr>
        <p:spPr>
          <a:xfrm>
            <a:off x="6224016" y="3428999"/>
            <a:ext cx="5315712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8000" dirty="0">
                <a:latin typeface="TTKB Dik Temel Abece" pitchFamily="2" charset="-94"/>
              </a:rPr>
              <a:t>0 birlik</a:t>
            </a:r>
            <a:endParaRPr lang="tr-TR" sz="8000" dirty="0"/>
          </a:p>
        </p:txBody>
      </p:sp>
      <p:pic>
        <p:nvPicPr>
          <p:cNvPr id="17" name="Resim 16">
            <a:extLst>
              <a:ext uri="{FF2B5EF4-FFF2-40B4-BE49-F238E27FC236}">
                <a16:creationId xmlns:a16="http://schemas.microsoft.com/office/drawing/2014/main" id="{7CECC5A1-D2D0-45FB-955A-AEA0F32C08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46362" y="1471210"/>
            <a:ext cx="2419350" cy="647700"/>
          </a:xfrm>
          <a:prstGeom prst="rect">
            <a:avLst/>
          </a:prstGeom>
        </p:spPr>
      </p:pic>
      <p:sp>
        <p:nvSpPr>
          <p:cNvPr id="2" name="Alt Bilgi Yer Tutucusu 1">
            <a:extLst>
              <a:ext uri="{FF2B5EF4-FFF2-40B4-BE49-F238E27FC236}">
                <a16:creationId xmlns:a16="http://schemas.microsoft.com/office/drawing/2014/main" id="{EC358AFE-4E14-43F0-80AD-AF285F3CF6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HAZIRLAYAN : Kazım KAT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:a16="http://schemas.microsoft.com/office/drawing/2014/main" id="{A908B157-884B-49B8-B65D-47F880143835}"/>
              </a:ext>
            </a:extLst>
          </p:cNvPr>
          <p:cNvSpPr txBox="1"/>
          <p:nvPr/>
        </p:nvSpPr>
        <p:spPr>
          <a:xfrm>
            <a:off x="3738393" y="1010230"/>
            <a:ext cx="22677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20</a:t>
            </a:r>
          </a:p>
        </p:txBody>
      </p:sp>
    </p:spTree>
    <p:extLst>
      <p:ext uri="{BB962C8B-B14F-4D97-AF65-F5344CB8AC3E}">
        <p14:creationId xmlns:p14="http://schemas.microsoft.com/office/powerpoint/2010/main" val="705613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2.22222E-6 L 0.1763 0.25139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15" y="12569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2.22222E-6 L 0.10403 0.25139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95" y="125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7" grpId="1"/>
      <p:bldP spid="9" grpId="0"/>
      <p:bldP spid="9" grpId="1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44AA7327-2E63-4240-B769-30BBFB6E67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537558" y="1471210"/>
            <a:ext cx="2419350" cy="647700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FEE578FD-C93B-498C-A53B-3BD3FF02A90B}"/>
              </a:ext>
            </a:extLst>
          </p:cNvPr>
          <p:cNvSpPr txBox="1"/>
          <p:nvPr/>
        </p:nvSpPr>
        <p:spPr>
          <a:xfrm>
            <a:off x="422857" y="5122538"/>
            <a:ext cx="1134628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>
                <a:latin typeface="TTKB Dik Temel Abece" pitchFamily="2" charset="-94"/>
              </a:rPr>
              <a:t>21 =           +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106911E2-38FC-42C5-B90A-D6A831E698BF}"/>
              </a:ext>
            </a:extLst>
          </p:cNvPr>
          <p:cNvSpPr txBox="1"/>
          <p:nvPr/>
        </p:nvSpPr>
        <p:spPr>
          <a:xfrm>
            <a:off x="348267" y="3429000"/>
            <a:ext cx="356691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>
                <a:latin typeface="TTKB Dik Temel Abece" pitchFamily="2" charset="-94"/>
              </a:rPr>
              <a:t>2 onluk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id="{227951A7-634F-452F-A61E-A7DCDDADEAF6}"/>
              </a:ext>
            </a:extLst>
          </p:cNvPr>
          <p:cNvSpPr txBox="1"/>
          <p:nvPr/>
        </p:nvSpPr>
        <p:spPr>
          <a:xfrm>
            <a:off x="6224016" y="3428999"/>
            <a:ext cx="5315712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8000" dirty="0">
                <a:latin typeface="TTKB Dik Temel Abece" pitchFamily="2" charset="-94"/>
              </a:rPr>
              <a:t>1 birlik</a:t>
            </a:r>
            <a:endParaRPr lang="tr-TR" sz="8000" dirty="0"/>
          </a:p>
        </p:txBody>
      </p:sp>
      <p:pic>
        <p:nvPicPr>
          <p:cNvPr id="17" name="Resim 16">
            <a:hlinkClick r:id="rId4"/>
            <a:extLst>
              <a:ext uri="{FF2B5EF4-FFF2-40B4-BE49-F238E27FC236}">
                <a16:creationId xmlns:a16="http://schemas.microsoft.com/office/drawing/2014/main" id="{7CECC5A1-D2D0-45FB-955A-AEA0F32C08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46362" y="1471210"/>
            <a:ext cx="2419350" cy="647700"/>
          </a:xfrm>
          <a:prstGeom prst="rect">
            <a:avLst/>
          </a:prstGeom>
        </p:spPr>
      </p:pic>
      <p:pic>
        <p:nvPicPr>
          <p:cNvPr id="8" name="Resim 7">
            <a:extLst>
              <a:ext uri="{FF2B5EF4-FFF2-40B4-BE49-F238E27FC236}">
                <a16:creationId xmlns:a16="http://schemas.microsoft.com/office/drawing/2014/main" id="{81E78A8B-FA34-4E85-901A-C387F556DB4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30" b="55559"/>
          <a:stretch/>
        </p:blipFill>
        <p:spPr>
          <a:xfrm rot="5400000">
            <a:off x="1009280" y="1707829"/>
            <a:ext cx="2419348" cy="174465"/>
          </a:xfrm>
          <a:prstGeom prst="rect">
            <a:avLst/>
          </a:prstGeom>
        </p:spPr>
      </p:pic>
      <p:sp>
        <p:nvSpPr>
          <p:cNvPr id="2" name="Alt Bilgi Yer Tutucusu 1">
            <a:extLst>
              <a:ext uri="{FF2B5EF4-FFF2-40B4-BE49-F238E27FC236}">
                <a16:creationId xmlns:a16="http://schemas.microsoft.com/office/drawing/2014/main" id="{0B458F5F-E03F-4C0A-9C30-B41DDFF7B0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HAZIRLAYAN : Kazım KAT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:a16="http://schemas.microsoft.com/office/drawing/2014/main" id="{7DF9DCE3-3983-4B8F-9319-429B8C3DD16E}"/>
              </a:ext>
            </a:extLst>
          </p:cNvPr>
          <p:cNvSpPr txBox="1"/>
          <p:nvPr/>
        </p:nvSpPr>
        <p:spPr>
          <a:xfrm>
            <a:off x="3273552" y="950632"/>
            <a:ext cx="22677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21</a:t>
            </a:r>
          </a:p>
        </p:txBody>
      </p:sp>
    </p:spTree>
    <p:extLst>
      <p:ext uri="{BB962C8B-B14F-4D97-AF65-F5344CB8AC3E}">
        <p14:creationId xmlns:p14="http://schemas.microsoft.com/office/powerpoint/2010/main" val="4116094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2.22222E-6 L 0.1763 0.25139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15" y="12569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2.22222E-6 L 0.10403 0.25139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95" y="125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7" grpId="1"/>
      <p:bldP spid="9" grpId="0"/>
      <p:bldP spid="9" grpId="1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44AA7327-2E63-4240-B769-30BBFB6E67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537558" y="1471210"/>
            <a:ext cx="2419350" cy="647700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FEE578FD-C93B-498C-A53B-3BD3FF02A90B}"/>
              </a:ext>
            </a:extLst>
          </p:cNvPr>
          <p:cNvSpPr txBox="1"/>
          <p:nvPr/>
        </p:nvSpPr>
        <p:spPr>
          <a:xfrm>
            <a:off x="422857" y="5122538"/>
            <a:ext cx="1134628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>
                <a:latin typeface="TTKB Dik Temel Abece" pitchFamily="2" charset="-94"/>
              </a:rPr>
              <a:t>22 =           +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106911E2-38FC-42C5-B90A-D6A831E698BF}"/>
              </a:ext>
            </a:extLst>
          </p:cNvPr>
          <p:cNvSpPr txBox="1"/>
          <p:nvPr/>
        </p:nvSpPr>
        <p:spPr>
          <a:xfrm>
            <a:off x="348267" y="3429000"/>
            <a:ext cx="356691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>
                <a:latin typeface="TTKB Dik Temel Abece" pitchFamily="2" charset="-94"/>
              </a:rPr>
              <a:t>2 onluk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id="{227951A7-634F-452F-A61E-A7DCDDADEAF6}"/>
              </a:ext>
            </a:extLst>
          </p:cNvPr>
          <p:cNvSpPr txBox="1"/>
          <p:nvPr/>
        </p:nvSpPr>
        <p:spPr>
          <a:xfrm>
            <a:off x="6224016" y="3428999"/>
            <a:ext cx="5315712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8000" dirty="0">
                <a:latin typeface="TTKB Dik Temel Abece" pitchFamily="2" charset="-94"/>
              </a:rPr>
              <a:t>2 birlik</a:t>
            </a:r>
            <a:endParaRPr lang="tr-TR" sz="8000" dirty="0"/>
          </a:p>
        </p:txBody>
      </p:sp>
      <p:pic>
        <p:nvPicPr>
          <p:cNvPr id="17" name="Resim 16">
            <a:extLst>
              <a:ext uri="{FF2B5EF4-FFF2-40B4-BE49-F238E27FC236}">
                <a16:creationId xmlns:a16="http://schemas.microsoft.com/office/drawing/2014/main" id="{7CECC5A1-D2D0-45FB-955A-AEA0F32C08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46362" y="1471210"/>
            <a:ext cx="2419350" cy="647700"/>
          </a:xfrm>
          <a:prstGeom prst="rect">
            <a:avLst/>
          </a:prstGeom>
        </p:spPr>
      </p:pic>
      <p:pic>
        <p:nvPicPr>
          <p:cNvPr id="8" name="Resim 7">
            <a:extLst>
              <a:ext uri="{FF2B5EF4-FFF2-40B4-BE49-F238E27FC236}">
                <a16:creationId xmlns:a16="http://schemas.microsoft.com/office/drawing/2014/main" id="{81E78A8B-FA34-4E85-901A-C387F556DB4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30" b="55559"/>
          <a:stretch/>
        </p:blipFill>
        <p:spPr>
          <a:xfrm rot="5400000">
            <a:off x="1009280" y="1707829"/>
            <a:ext cx="2419348" cy="174465"/>
          </a:xfrm>
          <a:prstGeom prst="rect">
            <a:avLst/>
          </a:prstGeom>
        </p:spPr>
      </p:pic>
      <p:pic>
        <p:nvPicPr>
          <p:cNvPr id="10" name="Resim 9">
            <a:extLst>
              <a:ext uri="{FF2B5EF4-FFF2-40B4-BE49-F238E27FC236}">
                <a16:creationId xmlns:a16="http://schemas.microsoft.com/office/drawing/2014/main" id="{C142B0A0-6D3A-49C0-A561-F37F3DA5594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30" b="55559"/>
          <a:stretch/>
        </p:blipFill>
        <p:spPr>
          <a:xfrm rot="5400000">
            <a:off x="1348345" y="1707829"/>
            <a:ext cx="2419348" cy="174465"/>
          </a:xfrm>
          <a:prstGeom prst="rect">
            <a:avLst/>
          </a:prstGeom>
        </p:spPr>
      </p:pic>
      <p:sp>
        <p:nvSpPr>
          <p:cNvPr id="2" name="Alt Bilgi Yer Tutucusu 1">
            <a:extLst>
              <a:ext uri="{FF2B5EF4-FFF2-40B4-BE49-F238E27FC236}">
                <a16:creationId xmlns:a16="http://schemas.microsoft.com/office/drawing/2014/main" id="{816B73DE-64E2-482B-9F88-4CF8F7647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HAZIRLAYAN : Kazım KAT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:a16="http://schemas.microsoft.com/office/drawing/2014/main" id="{02EFEF86-2949-4BB1-A84B-3C62035F8FDC}"/>
              </a:ext>
            </a:extLst>
          </p:cNvPr>
          <p:cNvSpPr txBox="1"/>
          <p:nvPr/>
        </p:nvSpPr>
        <p:spPr>
          <a:xfrm>
            <a:off x="3686185" y="1067606"/>
            <a:ext cx="22677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22</a:t>
            </a:r>
          </a:p>
        </p:txBody>
      </p:sp>
    </p:spTree>
    <p:extLst>
      <p:ext uri="{BB962C8B-B14F-4D97-AF65-F5344CB8AC3E}">
        <p14:creationId xmlns:p14="http://schemas.microsoft.com/office/powerpoint/2010/main" val="2056073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2.22222E-6 L 0.1763 0.25139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15" y="12569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2.22222E-6 L 0.10403 0.25139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95" y="125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7" grpId="1"/>
      <p:bldP spid="9" grpId="0"/>
      <p:bldP spid="9" grpId="1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44AA7327-2E63-4240-B769-30BBFB6E67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537558" y="1471210"/>
            <a:ext cx="2419350" cy="647700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FEE578FD-C93B-498C-A53B-3BD3FF02A90B}"/>
              </a:ext>
            </a:extLst>
          </p:cNvPr>
          <p:cNvSpPr txBox="1"/>
          <p:nvPr/>
        </p:nvSpPr>
        <p:spPr>
          <a:xfrm>
            <a:off x="422857" y="5122538"/>
            <a:ext cx="1134628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>
                <a:latin typeface="TTKB Dik Temel Abece" pitchFamily="2" charset="-94"/>
              </a:rPr>
              <a:t>23 =           +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106911E2-38FC-42C5-B90A-D6A831E698BF}"/>
              </a:ext>
            </a:extLst>
          </p:cNvPr>
          <p:cNvSpPr txBox="1"/>
          <p:nvPr/>
        </p:nvSpPr>
        <p:spPr>
          <a:xfrm>
            <a:off x="348267" y="3429000"/>
            <a:ext cx="356691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>
                <a:latin typeface="TTKB Dik Temel Abece" pitchFamily="2" charset="-94"/>
              </a:rPr>
              <a:t>2 onluk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id="{227951A7-634F-452F-A61E-A7DCDDADEAF6}"/>
              </a:ext>
            </a:extLst>
          </p:cNvPr>
          <p:cNvSpPr txBox="1"/>
          <p:nvPr/>
        </p:nvSpPr>
        <p:spPr>
          <a:xfrm>
            <a:off x="6224016" y="3428999"/>
            <a:ext cx="5315712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8000" dirty="0">
                <a:latin typeface="TTKB Dik Temel Abece" pitchFamily="2" charset="-94"/>
              </a:rPr>
              <a:t>3 birlik</a:t>
            </a:r>
            <a:endParaRPr lang="tr-TR" sz="8000" dirty="0"/>
          </a:p>
        </p:txBody>
      </p:sp>
      <p:pic>
        <p:nvPicPr>
          <p:cNvPr id="17" name="Resim 16">
            <a:extLst>
              <a:ext uri="{FF2B5EF4-FFF2-40B4-BE49-F238E27FC236}">
                <a16:creationId xmlns:a16="http://schemas.microsoft.com/office/drawing/2014/main" id="{7CECC5A1-D2D0-45FB-955A-AEA0F32C08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46362" y="1471210"/>
            <a:ext cx="2419350" cy="647700"/>
          </a:xfrm>
          <a:prstGeom prst="rect">
            <a:avLst/>
          </a:prstGeom>
        </p:spPr>
      </p:pic>
      <p:pic>
        <p:nvPicPr>
          <p:cNvPr id="8" name="Resim 7">
            <a:extLst>
              <a:ext uri="{FF2B5EF4-FFF2-40B4-BE49-F238E27FC236}">
                <a16:creationId xmlns:a16="http://schemas.microsoft.com/office/drawing/2014/main" id="{81E78A8B-FA34-4E85-901A-C387F556DB4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30" b="55559"/>
          <a:stretch/>
        </p:blipFill>
        <p:spPr>
          <a:xfrm rot="5400000">
            <a:off x="1009280" y="1707829"/>
            <a:ext cx="2419348" cy="174465"/>
          </a:xfrm>
          <a:prstGeom prst="rect">
            <a:avLst/>
          </a:prstGeom>
        </p:spPr>
      </p:pic>
      <p:pic>
        <p:nvPicPr>
          <p:cNvPr id="10" name="Resim 9">
            <a:extLst>
              <a:ext uri="{FF2B5EF4-FFF2-40B4-BE49-F238E27FC236}">
                <a16:creationId xmlns:a16="http://schemas.microsoft.com/office/drawing/2014/main" id="{C142B0A0-6D3A-49C0-A561-F37F3DA5594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30" b="55559"/>
          <a:stretch/>
        </p:blipFill>
        <p:spPr>
          <a:xfrm rot="5400000">
            <a:off x="1348345" y="1707829"/>
            <a:ext cx="2419348" cy="174465"/>
          </a:xfrm>
          <a:prstGeom prst="rect">
            <a:avLst/>
          </a:prstGeom>
        </p:spPr>
      </p:pic>
      <p:pic>
        <p:nvPicPr>
          <p:cNvPr id="11" name="Resim 10">
            <a:extLst>
              <a:ext uri="{FF2B5EF4-FFF2-40B4-BE49-F238E27FC236}">
                <a16:creationId xmlns:a16="http://schemas.microsoft.com/office/drawing/2014/main" id="{7CE8F97B-1A3B-4773-A1F2-B7AB16E4B22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30" b="55559"/>
          <a:stretch/>
        </p:blipFill>
        <p:spPr>
          <a:xfrm rot="5400000">
            <a:off x="1687409" y="1707827"/>
            <a:ext cx="2419348" cy="174465"/>
          </a:xfrm>
          <a:prstGeom prst="rect">
            <a:avLst/>
          </a:prstGeom>
        </p:spPr>
      </p:pic>
      <p:sp>
        <p:nvSpPr>
          <p:cNvPr id="2" name="Alt Bilgi Yer Tutucusu 1">
            <a:extLst>
              <a:ext uri="{FF2B5EF4-FFF2-40B4-BE49-F238E27FC236}">
                <a16:creationId xmlns:a16="http://schemas.microsoft.com/office/drawing/2014/main" id="{A0C110F5-F1CA-4607-8F35-26A002DAD0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HAZIRLAYAN : Kazım KAT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id="{A787872B-8F0A-44B9-B5FC-EF0C74912250}"/>
              </a:ext>
            </a:extLst>
          </p:cNvPr>
          <p:cNvSpPr txBox="1"/>
          <p:nvPr/>
        </p:nvSpPr>
        <p:spPr>
          <a:xfrm>
            <a:off x="3686185" y="1010229"/>
            <a:ext cx="22677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23</a:t>
            </a:r>
          </a:p>
        </p:txBody>
      </p:sp>
    </p:spTree>
    <p:extLst>
      <p:ext uri="{BB962C8B-B14F-4D97-AF65-F5344CB8AC3E}">
        <p14:creationId xmlns:p14="http://schemas.microsoft.com/office/powerpoint/2010/main" val="2081955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2.22222E-6 L 0.1763 0.25139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15" y="125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2.22222E-6 L 0.10403 0.25139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95" y="125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7" grpId="1"/>
      <p:bldP spid="9" grpId="0"/>
      <p:bldP spid="9" grpId="1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44AA7327-2E63-4240-B769-30BBFB6E67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537558" y="1471210"/>
            <a:ext cx="2419350" cy="647700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FEE578FD-C93B-498C-A53B-3BD3FF02A90B}"/>
              </a:ext>
            </a:extLst>
          </p:cNvPr>
          <p:cNvSpPr txBox="1"/>
          <p:nvPr/>
        </p:nvSpPr>
        <p:spPr>
          <a:xfrm>
            <a:off x="422857" y="5122538"/>
            <a:ext cx="1134628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>
                <a:latin typeface="TTKB Dik Temel Abece" pitchFamily="2" charset="-94"/>
              </a:rPr>
              <a:t>24 =           +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106911E2-38FC-42C5-B90A-D6A831E698BF}"/>
              </a:ext>
            </a:extLst>
          </p:cNvPr>
          <p:cNvSpPr txBox="1"/>
          <p:nvPr/>
        </p:nvSpPr>
        <p:spPr>
          <a:xfrm>
            <a:off x="348267" y="3429000"/>
            <a:ext cx="356691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>
                <a:latin typeface="TTKB Dik Temel Abece" pitchFamily="2" charset="-94"/>
              </a:rPr>
              <a:t>2 onluk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id="{227951A7-634F-452F-A61E-A7DCDDADEAF6}"/>
              </a:ext>
            </a:extLst>
          </p:cNvPr>
          <p:cNvSpPr txBox="1"/>
          <p:nvPr/>
        </p:nvSpPr>
        <p:spPr>
          <a:xfrm>
            <a:off x="6224016" y="3428999"/>
            <a:ext cx="5315712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8000" dirty="0">
                <a:latin typeface="TTKB Dik Temel Abece" pitchFamily="2" charset="-94"/>
              </a:rPr>
              <a:t>4 birlik</a:t>
            </a:r>
            <a:endParaRPr lang="tr-TR" sz="8000" dirty="0"/>
          </a:p>
        </p:txBody>
      </p:sp>
      <p:pic>
        <p:nvPicPr>
          <p:cNvPr id="17" name="Resim 16">
            <a:extLst>
              <a:ext uri="{FF2B5EF4-FFF2-40B4-BE49-F238E27FC236}">
                <a16:creationId xmlns:a16="http://schemas.microsoft.com/office/drawing/2014/main" id="{7CECC5A1-D2D0-45FB-955A-AEA0F32C08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46362" y="1471210"/>
            <a:ext cx="2419350" cy="647700"/>
          </a:xfrm>
          <a:prstGeom prst="rect">
            <a:avLst/>
          </a:prstGeom>
        </p:spPr>
      </p:pic>
      <p:pic>
        <p:nvPicPr>
          <p:cNvPr id="8" name="Resim 7">
            <a:extLst>
              <a:ext uri="{FF2B5EF4-FFF2-40B4-BE49-F238E27FC236}">
                <a16:creationId xmlns:a16="http://schemas.microsoft.com/office/drawing/2014/main" id="{81E78A8B-FA34-4E85-901A-C387F556DB4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30" b="55559"/>
          <a:stretch/>
        </p:blipFill>
        <p:spPr>
          <a:xfrm rot="5400000">
            <a:off x="1009280" y="1707829"/>
            <a:ext cx="2419348" cy="174465"/>
          </a:xfrm>
          <a:prstGeom prst="rect">
            <a:avLst/>
          </a:prstGeom>
        </p:spPr>
      </p:pic>
      <p:pic>
        <p:nvPicPr>
          <p:cNvPr id="10" name="Resim 9">
            <a:extLst>
              <a:ext uri="{FF2B5EF4-FFF2-40B4-BE49-F238E27FC236}">
                <a16:creationId xmlns:a16="http://schemas.microsoft.com/office/drawing/2014/main" id="{C142B0A0-6D3A-49C0-A561-F37F3DA5594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30" b="55559"/>
          <a:stretch/>
        </p:blipFill>
        <p:spPr>
          <a:xfrm rot="5400000">
            <a:off x="1348345" y="1707829"/>
            <a:ext cx="2419348" cy="174465"/>
          </a:xfrm>
          <a:prstGeom prst="rect">
            <a:avLst/>
          </a:prstGeom>
        </p:spPr>
      </p:pic>
      <p:pic>
        <p:nvPicPr>
          <p:cNvPr id="11" name="Resim 10">
            <a:extLst>
              <a:ext uri="{FF2B5EF4-FFF2-40B4-BE49-F238E27FC236}">
                <a16:creationId xmlns:a16="http://schemas.microsoft.com/office/drawing/2014/main" id="{7CE8F97B-1A3B-4773-A1F2-B7AB16E4B22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30" b="55559"/>
          <a:stretch/>
        </p:blipFill>
        <p:spPr>
          <a:xfrm rot="5400000">
            <a:off x="1687409" y="1707827"/>
            <a:ext cx="2419348" cy="174465"/>
          </a:xfrm>
          <a:prstGeom prst="rect">
            <a:avLst/>
          </a:prstGeom>
        </p:spPr>
      </p:pic>
      <p:pic>
        <p:nvPicPr>
          <p:cNvPr id="12" name="Resim 11">
            <a:extLst>
              <a:ext uri="{FF2B5EF4-FFF2-40B4-BE49-F238E27FC236}">
                <a16:creationId xmlns:a16="http://schemas.microsoft.com/office/drawing/2014/main" id="{3614C231-0CD0-4009-BBD4-FAFC4AA371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30" b="55559"/>
          <a:stretch/>
        </p:blipFill>
        <p:spPr>
          <a:xfrm rot="5400000">
            <a:off x="2026472" y="1707827"/>
            <a:ext cx="2419348" cy="174465"/>
          </a:xfrm>
          <a:prstGeom prst="rect">
            <a:avLst/>
          </a:prstGeom>
        </p:spPr>
      </p:pic>
      <p:sp>
        <p:nvSpPr>
          <p:cNvPr id="2" name="Alt Bilgi Yer Tutucusu 1">
            <a:extLst>
              <a:ext uri="{FF2B5EF4-FFF2-40B4-BE49-F238E27FC236}">
                <a16:creationId xmlns:a16="http://schemas.microsoft.com/office/drawing/2014/main" id="{BA086586-75C9-49F2-8F2A-B0F5341C0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HAZIRLAYAN : Kazım KAT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:a16="http://schemas.microsoft.com/office/drawing/2014/main" id="{32AD236C-07E2-4B89-9BA4-86E48725A6E6}"/>
              </a:ext>
            </a:extLst>
          </p:cNvPr>
          <p:cNvSpPr txBox="1"/>
          <p:nvPr/>
        </p:nvSpPr>
        <p:spPr>
          <a:xfrm>
            <a:off x="4151376" y="1067605"/>
            <a:ext cx="22677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24</a:t>
            </a:r>
          </a:p>
        </p:txBody>
      </p:sp>
    </p:spTree>
    <p:extLst>
      <p:ext uri="{BB962C8B-B14F-4D97-AF65-F5344CB8AC3E}">
        <p14:creationId xmlns:p14="http://schemas.microsoft.com/office/powerpoint/2010/main" val="2586462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2.22222E-6 L 0.1763 0.25139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15" y="12569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2.22222E-6 L 0.10403 0.25139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95" y="125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7" grpId="1"/>
      <p:bldP spid="9" grpId="0"/>
      <p:bldP spid="9" grpId="1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44AA7327-2E63-4240-B769-30BBFB6E67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537558" y="1471210"/>
            <a:ext cx="2419350" cy="647700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FEE578FD-C93B-498C-A53B-3BD3FF02A90B}"/>
              </a:ext>
            </a:extLst>
          </p:cNvPr>
          <p:cNvSpPr txBox="1"/>
          <p:nvPr/>
        </p:nvSpPr>
        <p:spPr>
          <a:xfrm>
            <a:off x="422857" y="5122538"/>
            <a:ext cx="1134628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>
                <a:latin typeface="TTKB Dik Temel Abece" pitchFamily="2" charset="-94"/>
              </a:rPr>
              <a:t>25 =           +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106911E2-38FC-42C5-B90A-D6A831E698BF}"/>
              </a:ext>
            </a:extLst>
          </p:cNvPr>
          <p:cNvSpPr txBox="1"/>
          <p:nvPr/>
        </p:nvSpPr>
        <p:spPr>
          <a:xfrm>
            <a:off x="348267" y="3429000"/>
            <a:ext cx="356691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>
                <a:latin typeface="TTKB Dik Temel Abece" pitchFamily="2" charset="-94"/>
              </a:rPr>
              <a:t>2 onluk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id="{227951A7-634F-452F-A61E-A7DCDDADEAF6}"/>
              </a:ext>
            </a:extLst>
          </p:cNvPr>
          <p:cNvSpPr txBox="1"/>
          <p:nvPr/>
        </p:nvSpPr>
        <p:spPr>
          <a:xfrm>
            <a:off x="6224016" y="3428999"/>
            <a:ext cx="5315712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8000" dirty="0">
                <a:latin typeface="TTKB Dik Temel Abece" pitchFamily="2" charset="-94"/>
              </a:rPr>
              <a:t>5 birlik</a:t>
            </a:r>
            <a:endParaRPr lang="tr-TR" sz="8000" dirty="0"/>
          </a:p>
        </p:txBody>
      </p:sp>
      <p:pic>
        <p:nvPicPr>
          <p:cNvPr id="17" name="Resim 16">
            <a:extLst>
              <a:ext uri="{FF2B5EF4-FFF2-40B4-BE49-F238E27FC236}">
                <a16:creationId xmlns:a16="http://schemas.microsoft.com/office/drawing/2014/main" id="{7CECC5A1-D2D0-45FB-955A-AEA0F32C08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46362" y="1471210"/>
            <a:ext cx="2419350" cy="647700"/>
          </a:xfrm>
          <a:prstGeom prst="rect">
            <a:avLst/>
          </a:prstGeom>
        </p:spPr>
      </p:pic>
      <p:pic>
        <p:nvPicPr>
          <p:cNvPr id="8" name="Resim 7">
            <a:extLst>
              <a:ext uri="{FF2B5EF4-FFF2-40B4-BE49-F238E27FC236}">
                <a16:creationId xmlns:a16="http://schemas.microsoft.com/office/drawing/2014/main" id="{81E78A8B-FA34-4E85-901A-C387F556DB4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30" b="55559"/>
          <a:stretch/>
        </p:blipFill>
        <p:spPr>
          <a:xfrm rot="5400000">
            <a:off x="1009280" y="1707829"/>
            <a:ext cx="2419348" cy="174465"/>
          </a:xfrm>
          <a:prstGeom prst="rect">
            <a:avLst/>
          </a:prstGeom>
        </p:spPr>
      </p:pic>
      <p:pic>
        <p:nvPicPr>
          <p:cNvPr id="10" name="Resim 9">
            <a:extLst>
              <a:ext uri="{FF2B5EF4-FFF2-40B4-BE49-F238E27FC236}">
                <a16:creationId xmlns:a16="http://schemas.microsoft.com/office/drawing/2014/main" id="{C142B0A0-6D3A-49C0-A561-F37F3DA5594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30" b="55559"/>
          <a:stretch/>
        </p:blipFill>
        <p:spPr>
          <a:xfrm rot="5400000">
            <a:off x="1348345" y="1707829"/>
            <a:ext cx="2419348" cy="174465"/>
          </a:xfrm>
          <a:prstGeom prst="rect">
            <a:avLst/>
          </a:prstGeom>
        </p:spPr>
      </p:pic>
      <p:pic>
        <p:nvPicPr>
          <p:cNvPr id="11" name="Resim 10">
            <a:extLst>
              <a:ext uri="{FF2B5EF4-FFF2-40B4-BE49-F238E27FC236}">
                <a16:creationId xmlns:a16="http://schemas.microsoft.com/office/drawing/2014/main" id="{7CE8F97B-1A3B-4773-A1F2-B7AB16E4B22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30" b="55559"/>
          <a:stretch/>
        </p:blipFill>
        <p:spPr>
          <a:xfrm rot="5400000">
            <a:off x="1687409" y="1707827"/>
            <a:ext cx="2419348" cy="174465"/>
          </a:xfrm>
          <a:prstGeom prst="rect">
            <a:avLst/>
          </a:prstGeom>
        </p:spPr>
      </p:pic>
      <p:pic>
        <p:nvPicPr>
          <p:cNvPr id="12" name="Resim 11">
            <a:extLst>
              <a:ext uri="{FF2B5EF4-FFF2-40B4-BE49-F238E27FC236}">
                <a16:creationId xmlns:a16="http://schemas.microsoft.com/office/drawing/2014/main" id="{3614C231-0CD0-4009-BBD4-FAFC4AA371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30" b="55559"/>
          <a:stretch/>
        </p:blipFill>
        <p:spPr>
          <a:xfrm rot="5400000">
            <a:off x="2026472" y="1707827"/>
            <a:ext cx="2419348" cy="174465"/>
          </a:xfrm>
          <a:prstGeom prst="rect">
            <a:avLst/>
          </a:prstGeom>
        </p:spPr>
      </p:pic>
      <p:pic>
        <p:nvPicPr>
          <p:cNvPr id="13" name="Resim 12">
            <a:extLst>
              <a:ext uri="{FF2B5EF4-FFF2-40B4-BE49-F238E27FC236}">
                <a16:creationId xmlns:a16="http://schemas.microsoft.com/office/drawing/2014/main" id="{16CEDB02-8197-4778-821E-5DCCA993B63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30" b="55559"/>
          <a:stretch/>
        </p:blipFill>
        <p:spPr>
          <a:xfrm rot="5400000">
            <a:off x="2365539" y="1707828"/>
            <a:ext cx="2419348" cy="174465"/>
          </a:xfrm>
          <a:prstGeom prst="rect">
            <a:avLst/>
          </a:prstGeom>
        </p:spPr>
      </p:pic>
      <p:sp>
        <p:nvSpPr>
          <p:cNvPr id="2" name="Alt Bilgi Yer Tutucusu 1">
            <a:extLst>
              <a:ext uri="{FF2B5EF4-FFF2-40B4-BE49-F238E27FC236}">
                <a16:creationId xmlns:a16="http://schemas.microsoft.com/office/drawing/2014/main" id="{5B17C417-0EB3-45D6-8A57-D2ED0D6E5D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HAZIRLAYAN : Kazım KAT</a:t>
            </a:r>
          </a:p>
        </p:txBody>
      </p:sp>
      <p:sp>
        <p:nvSpPr>
          <p:cNvPr id="14" name="Metin kutusu 13">
            <a:extLst>
              <a:ext uri="{FF2B5EF4-FFF2-40B4-BE49-F238E27FC236}">
                <a16:creationId xmlns:a16="http://schemas.microsoft.com/office/drawing/2014/main" id="{DF7A1EC1-0FCB-4C1F-A5C7-C274D57499F1}"/>
              </a:ext>
            </a:extLst>
          </p:cNvPr>
          <p:cNvSpPr txBox="1"/>
          <p:nvPr/>
        </p:nvSpPr>
        <p:spPr>
          <a:xfrm>
            <a:off x="4166107" y="950632"/>
            <a:ext cx="22677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25</a:t>
            </a:r>
          </a:p>
        </p:txBody>
      </p:sp>
    </p:spTree>
    <p:extLst>
      <p:ext uri="{BB962C8B-B14F-4D97-AF65-F5344CB8AC3E}">
        <p14:creationId xmlns:p14="http://schemas.microsoft.com/office/powerpoint/2010/main" val="2086871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2.22222E-6 L 0.1763 0.25139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15" y="12569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2.22222E-6 L 0.10403 0.25139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95" y="125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7" grpId="1"/>
      <p:bldP spid="9" grpId="0"/>
      <p:bldP spid="9" grpId="1"/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44AA7327-2E63-4240-B769-30BBFB6E67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537558" y="1471210"/>
            <a:ext cx="2419350" cy="647700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FEE578FD-C93B-498C-A53B-3BD3FF02A90B}"/>
              </a:ext>
            </a:extLst>
          </p:cNvPr>
          <p:cNvSpPr txBox="1"/>
          <p:nvPr/>
        </p:nvSpPr>
        <p:spPr>
          <a:xfrm>
            <a:off x="422857" y="5122538"/>
            <a:ext cx="1134628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>
                <a:latin typeface="TTKB Dik Temel Abece" pitchFamily="2" charset="-94"/>
              </a:rPr>
              <a:t>26 =           +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106911E2-38FC-42C5-B90A-D6A831E698BF}"/>
              </a:ext>
            </a:extLst>
          </p:cNvPr>
          <p:cNvSpPr txBox="1"/>
          <p:nvPr/>
        </p:nvSpPr>
        <p:spPr>
          <a:xfrm>
            <a:off x="348267" y="3429000"/>
            <a:ext cx="356691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>
                <a:latin typeface="TTKB Dik Temel Abece" pitchFamily="2" charset="-94"/>
              </a:rPr>
              <a:t>2 onluk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id="{227951A7-634F-452F-A61E-A7DCDDADEAF6}"/>
              </a:ext>
            </a:extLst>
          </p:cNvPr>
          <p:cNvSpPr txBox="1"/>
          <p:nvPr/>
        </p:nvSpPr>
        <p:spPr>
          <a:xfrm>
            <a:off x="6224016" y="3428999"/>
            <a:ext cx="5315712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8000" dirty="0">
                <a:latin typeface="TTKB Dik Temel Abece" pitchFamily="2" charset="-94"/>
              </a:rPr>
              <a:t>6 birlik</a:t>
            </a:r>
            <a:endParaRPr lang="tr-TR" sz="8000" dirty="0"/>
          </a:p>
        </p:txBody>
      </p:sp>
      <p:pic>
        <p:nvPicPr>
          <p:cNvPr id="17" name="Resim 16">
            <a:extLst>
              <a:ext uri="{FF2B5EF4-FFF2-40B4-BE49-F238E27FC236}">
                <a16:creationId xmlns:a16="http://schemas.microsoft.com/office/drawing/2014/main" id="{7CECC5A1-D2D0-45FB-955A-AEA0F32C08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46362" y="1471210"/>
            <a:ext cx="2419350" cy="647700"/>
          </a:xfrm>
          <a:prstGeom prst="rect">
            <a:avLst/>
          </a:prstGeom>
        </p:spPr>
      </p:pic>
      <p:pic>
        <p:nvPicPr>
          <p:cNvPr id="8" name="Resim 7">
            <a:extLst>
              <a:ext uri="{FF2B5EF4-FFF2-40B4-BE49-F238E27FC236}">
                <a16:creationId xmlns:a16="http://schemas.microsoft.com/office/drawing/2014/main" id="{81E78A8B-FA34-4E85-901A-C387F556DB4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30" b="55559"/>
          <a:stretch/>
        </p:blipFill>
        <p:spPr>
          <a:xfrm rot="5400000">
            <a:off x="1009280" y="1707829"/>
            <a:ext cx="2419348" cy="174465"/>
          </a:xfrm>
          <a:prstGeom prst="rect">
            <a:avLst/>
          </a:prstGeom>
        </p:spPr>
      </p:pic>
      <p:pic>
        <p:nvPicPr>
          <p:cNvPr id="10" name="Resim 9">
            <a:extLst>
              <a:ext uri="{FF2B5EF4-FFF2-40B4-BE49-F238E27FC236}">
                <a16:creationId xmlns:a16="http://schemas.microsoft.com/office/drawing/2014/main" id="{C142B0A0-6D3A-49C0-A561-F37F3DA5594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30" b="55559"/>
          <a:stretch/>
        </p:blipFill>
        <p:spPr>
          <a:xfrm rot="5400000">
            <a:off x="1348345" y="1707829"/>
            <a:ext cx="2419348" cy="174465"/>
          </a:xfrm>
          <a:prstGeom prst="rect">
            <a:avLst/>
          </a:prstGeom>
        </p:spPr>
      </p:pic>
      <p:pic>
        <p:nvPicPr>
          <p:cNvPr id="11" name="Resim 10">
            <a:extLst>
              <a:ext uri="{FF2B5EF4-FFF2-40B4-BE49-F238E27FC236}">
                <a16:creationId xmlns:a16="http://schemas.microsoft.com/office/drawing/2014/main" id="{7CE8F97B-1A3B-4773-A1F2-B7AB16E4B22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30" b="55559"/>
          <a:stretch/>
        </p:blipFill>
        <p:spPr>
          <a:xfrm rot="5400000">
            <a:off x="1687409" y="1707827"/>
            <a:ext cx="2419348" cy="174465"/>
          </a:xfrm>
          <a:prstGeom prst="rect">
            <a:avLst/>
          </a:prstGeom>
        </p:spPr>
      </p:pic>
      <p:pic>
        <p:nvPicPr>
          <p:cNvPr id="12" name="Resim 11">
            <a:extLst>
              <a:ext uri="{FF2B5EF4-FFF2-40B4-BE49-F238E27FC236}">
                <a16:creationId xmlns:a16="http://schemas.microsoft.com/office/drawing/2014/main" id="{3614C231-0CD0-4009-BBD4-FAFC4AA3712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30" b="55559"/>
          <a:stretch/>
        </p:blipFill>
        <p:spPr>
          <a:xfrm rot="5400000">
            <a:off x="2026472" y="1707827"/>
            <a:ext cx="2419348" cy="174465"/>
          </a:xfrm>
          <a:prstGeom prst="rect">
            <a:avLst/>
          </a:prstGeom>
        </p:spPr>
      </p:pic>
      <p:pic>
        <p:nvPicPr>
          <p:cNvPr id="13" name="Resim 12">
            <a:extLst>
              <a:ext uri="{FF2B5EF4-FFF2-40B4-BE49-F238E27FC236}">
                <a16:creationId xmlns:a16="http://schemas.microsoft.com/office/drawing/2014/main" id="{16CEDB02-8197-4778-821E-5DCCA993B63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30" b="55559"/>
          <a:stretch/>
        </p:blipFill>
        <p:spPr>
          <a:xfrm rot="5400000">
            <a:off x="2365539" y="1707828"/>
            <a:ext cx="2419348" cy="174465"/>
          </a:xfrm>
          <a:prstGeom prst="rect">
            <a:avLst/>
          </a:prstGeom>
        </p:spPr>
      </p:pic>
      <p:pic>
        <p:nvPicPr>
          <p:cNvPr id="14" name="Resim 13">
            <a:extLst>
              <a:ext uri="{FF2B5EF4-FFF2-40B4-BE49-F238E27FC236}">
                <a16:creationId xmlns:a16="http://schemas.microsoft.com/office/drawing/2014/main" id="{256506CB-88C9-4287-A129-61D14F5FA54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30" b="55559"/>
          <a:stretch/>
        </p:blipFill>
        <p:spPr>
          <a:xfrm rot="5400000">
            <a:off x="2704603" y="1648230"/>
            <a:ext cx="2419348" cy="174465"/>
          </a:xfrm>
          <a:prstGeom prst="rect">
            <a:avLst/>
          </a:prstGeom>
        </p:spPr>
      </p:pic>
      <p:sp>
        <p:nvSpPr>
          <p:cNvPr id="2" name="Alt Bilgi Yer Tutucusu 1">
            <a:extLst>
              <a:ext uri="{FF2B5EF4-FFF2-40B4-BE49-F238E27FC236}">
                <a16:creationId xmlns:a16="http://schemas.microsoft.com/office/drawing/2014/main" id="{C184143C-83B5-457F-A9AC-8264CCF6C9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HAZIRLAYAN : Kazım KAT</a:t>
            </a:r>
          </a:p>
        </p:txBody>
      </p:sp>
      <p:sp>
        <p:nvSpPr>
          <p:cNvPr id="15" name="Metin kutusu 14">
            <a:extLst>
              <a:ext uri="{FF2B5EF4-FFF2-40B4-BE49-F238E27FC236}">
                <a16:creationId xmlns:a16="http://schemas.microsoft.com/office/drawing/2014/main" id="{BF74C03C-0422-47CC-B3C8-28255021EFF2}"/>
              </a:ext>
            </a:extLst>
          </p:cNvPr>
          <p:cNvSpPr txBox="1"/>
          <p:nvPr/>
        </p:nvSpPr>
        <p:spPr>
          <a:xfrm>
            <a:off x="4894287" y="1010229"/>
            <a:ext cx="22677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26</a:t>
            </a:r>
          </a:p>
        </p:txBody>
      </p:sp>
    </p:spTree>
    <p:extLst>
      <p:ext uri="{BB962C8B-B14F-4D97-AF65-F5344CB8AC3E}">
        <p14:creationId xmlns:p14="http://schemas.microsoft.com/office/powerpoint/2010/main" val="2062507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2.22222E-6 L 0.1763 0.25139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15" y="12569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2.22222E-6 L 0.10403 0.25139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95" y="125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7" grpId="1"/>
      <p:bldP spid="9" grpId="0"/>
      <p:bldP spid="9" grpId="1"/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44AA7327-2E63-4240-B769-30BBFB6E67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537558" y="1471210"/>
            <a:ext cx="2419350" cy="647700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FEE578FD-C93B-498C-A53B-3BD3FF02A90B}"/>
              </a:ext>
            </a:extLst>
          </p:cNvPr>
          <p:cNvSpPr txBox="1"/>
          <p:nvPr/>
        </p:nvSpPr>
        <p:spPr>
          <a:xfrm>
            <a:off x="422857" y="5122538"/>
            <a:ext cx="1134628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>
                <a:latin typeface="TTKB Dik Temel Abece" pitchFamily="2" charset="-94"/>
              </a:rPr>
              <a:t>28 =           +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106911E2-38FC-42C5-B90A-D6A831E698BF}"/>
              </a:ext>
            </a:extLst>
          </p:cNvPr>
          <p:cNvSpPr txBox="1"/>
          <p:nvPr/>
        </p:nvSpPr>
        <p:spPr>
          <a:xfrm>
            <a:off x="348267" y="3429000"/>
            <a:ext cx="356691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>
                <a:latin typeface="TTKB Dik Temel Abece" pitchFamily="2" charset="-94"/>
              </a:rPr>
              <a:t>2 onluk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id="{227951A7-634F-452F-A61E-A7DCDDADEAF6}"/>
              </a:ext>
            </a:extLst>
          </p:cNvPr>
          <p:cNvSpPr txBox="1"/>
          <p:nvPr/>
        </p:nvSpPr>
        <p:spPr>
          <a:xfrm>
            <a:off x="6224016" y="3428999"/>
            <a:ext cx="5315712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8000" dirty="0">
                <a:latin typeface="TTKB Dik Temel Abece" pitchFamily="2" charset="-94"/>
              </a:rPr>
              <a:t>8 birlik</a:t>
            </a:r>
            <a:endParaRPr lang="tr-TR" sz="8000" dirty="0"/>
          </a:p>
        </p:txBody>
      </p:sp>
      <p:pic>
        <p:nvPicPr>
          <p:cNvPr id="17" name="Resim 16">
            <a:extLst>
              <a:ext uri="{FF2B5EF4-FFF2-40B4-BE49-F238E27FC236}">
                <a16:creationId xmlns:a16="http://schemas.microsoft.com/office/drawing/2014/main" id="{7CECC5A1-D2D0-45FB-955A-AEA0F32C08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46362" y="1471210"/>
            <a:ext cx="2419350" cy="647700"/>
          </a:xfrm>
          <a:prstGeom prst="rect">
            <a:avLst/>
          </a:prstGeom>
        </p:spPr>
      </p:pic>
      <p:pic>
        <p:nvPicPr>
          <p:cNvPr id="8" name="Resim 7">
            <a:extLst>
              <a:ext uri="{FF2B5EF4-FFF2-40B4-BE49-F238E27FC236}">
                <a16:creationId xmlns:a16="http://schemas.microsoft.com/office/drawing/2014/main" id="{81E78A8B-FA34-4E85-901A-C387F556DB4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30" b="55559"/>
          <a:stretch/>
        </p:blipFill>
        <p:spPr>
          <a:xfrm rot="5400000">
            <a:off x="1009280" y="1707829"/>
            <a:ext cx="2419348" cy="174465"/>
          </a:xfrm>
          <a:prstGeom prst="rect">
            <a:avLst/>
          </a:prstGeom>
        </p:spPr>
      </p:pic>
      <p:pic>
        <p:nvPicPr>
          <p:cNvPr id="10" name="Resim 9">
            <a:extLst>
              <a:ext uri="{FF2B5EF4-FFF2-40B4-BE49-F238E27FC236}">
                <a16:creationId xmlns:a16="http://schemas.microsoft.com/office/drawing/2014/main" id="{C142B0A0-6D3A-49C0-A561-F37F3DA5594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30" b="55559"/>
          <a:stretch/>
        </p:blipFill>
        <p:spPr>
          <a:xfrm rot="5400000">
            <a:off x="1348345" y="1707829"/>
            <a:ext cx="2419348" cy="174465"/>
          </a:xfrm>
          <a:prstGeom prst="rect">
            <a:avLst/>
          </a:prstGeom>
        </p:spPr>
      </p:pic>
      <p:pic>
        <p:nvPicPr>
          <p:cNvPr id="11" name="Resim 10">
            <a:extLst>
              <a:ext uri="{FF2B5EF4-FFF2-40B4-BE49-F238E27FC236}">
                <a16:creationId xmlns:a16="http://schemas.microsoft.com/office/drawing/2014/main" id="{7CE8F97B-1A3B-4773-A1F2-B7AB16E4B22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30" b="55559"/>
          <a:stretch/>
        </p:blipFill>
        <p:spPr>
          <a:xfrm rot="5400000">
            <a:off x="1687409" y="1707827"/>
            <a:ext cx="2419348" cy="174465"/>
          </a:xfrm>
          <a:prstGeom prst="rect">
            <a:avLst/>
          </a:prstGeom>
        </p:spPr>
      </p:pic>
      <p:pic>
        <p:nvPicPr>
          <p:cNvPr id="12" name="Resim 11">
            <a:extLst>
              <a:ext uri="{FF2B5EF4-FFF2-40B4-BE49-F238E27FC236}">
                <a16:creationId xmlns:a16="http://schemas.microsoft.com/office/drawing/2014/main" id="{3614C231-0CD0-4009-BBD4-FAFC4AA371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30" b="55559"/>
          <a:stretch/>
        </p:blipFill>
        <p:spPr>
          <a:xfrm rot="5400000">
            <a:off x="2026472" y="1707827"/>
            <a:ext cx="2419348" cy="174465"/>
          </a:xfrm>
          <a:prstGeom prst="rect">
            <a:avLst/>
          </a:prstGeom>
        </p:spPr>
      </p:pic>
      <p:pic>
        <p:nvPicPr>
          <p:cNvPr id="13" name="Resim 12">
            <a:extLst>
              <a:ext uri="{FF2B5EF4-FFF2-40B4-BE49-F238E27FC236}">
                <a16:creationId xmlns:a16="http://schemas.microsoft.com/office/drawing/2014/main" id="{16CEDB02-8197-4778-821E-5DCCA993B63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30" b="55559"/>
          <a:stretch/>
        </p:blipFill>
        <p:spPr>
          <a:xfrm rot="5400000">
            <a:off x="2365539" y="1707828"/>
            <a:ext cx="2419348" cy="174465"/>
          </a:xfrm>
          <a:prstGeom prst="rect">
            <a:avLst/>
          </a:prstGeom>
        </p:spPr>
      </p:pic>
      <p:pic>
        <p:nvPicPr>
          <p:cNvPr id="14" name="Resim 13">
            <a:extLst>
              <a:ext uri="{FF2B5EF4-FFF2-40B4-BE49-F238E27FC236}">
                <a16:creationId xmlns:a16="http://schemas.microsoft.com/office/drawing/2014/main" id="{256506CB-88C9-4287-A129-61D14F5FA54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30" b="55559"/>
          <a:stretch/>
        </p:blipFill>
        <p:spPr>
          <a:xfrm rot="5400000">
            <a:off x="2704603" y="1648230"/>
            <a:ext cx="2419348" cy="174465"/>
          </a:xfrm>
          <a:prstGeom prst="rect">
            <a:avLst/>
          </a:prstGeom>
        </p:spPr>
      </p:pic>
      <p:pic>
        <p:nvPicPr>
          <p:cNvPr id="15" name="Resim 14">
            <a:extLst>
              <a:ext uri="{FF2B5EF4-FFF2-40B4-BE49-F238E27FC236}">
                <a16:creationId xmlns:a16="http://schemas.microsoft.com/office/drawing/2014/main" id="{E93F3705-F9D6-48BD-88F8-2C78AE190A3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30" b="55559"/>
          <a:stretch/>
        </p:blipFill>
        <p:spPr>
          <a:xfrm rot="5400000">
            <a:off x="3043668" y="1648231"/>
            <a:ext cx="2419348" cy="174465"/>
          </a:xfrm>
          <a:prstGeom prst="rect">
            <a:avLst/>
          </a:prstGeom>
        </p:spPr>
      </p:pic>
      <p:pic>
        <p:nvPicPr>
          <p:cNvPr id="16" name="Resim 15">
            <a:extLst>
              <a:ext uri="{FF2B5EF4-FFF2-40B4-BE49-F238E27FC236}">
                <a16:creationId xmlns:a16="http://schemas.microsoft.com/office/drawing/2014/main" id="{FB44CBEA-53B7-4F5E-A2C7-DA7DA5FE33C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30" b="55559"/>
          <a:stretch/>
        </p:blipFill>
        <p:spPr>
          <a:xfrm rot="5400000">
            <a:off x="3382733" y="1648231"/>
            <a:ext cx="2419348" cy="174465"/>
          </a:xfrm>
          <a:prstGeom prst="rect">
            <a:avLst/>
          </a:prstGeom>
        </p:spPr>
      </p:pic>
      <p:sp>
        <p:nvSpPr>
          <p:cNvPr id="2" name="Alt Bilgi Yer Tutucusu 1">
            <a:extLst>
              <a:ext uri="{FF2B5EF4-FFF2-40B4-BE49-F238E27FC236}">
                <a16:creationId xmlns:a16="http://schemas.microsoft.com/office/drawing/2014/main" id="{A249D242-EA77-46E1-BF7C-DC4BC2BA81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HAZIRLAYAN : Kazım KAT</a:t>
            </a:r>
          </a:p>
        </p:txBody>
      </p:sp>
      <p:sp>
        <p:nvSpPr>
          <p:cNvPr id="18" name="Metin kutusu 17">
            <a:extLst>
              <a:ext uri="{FF2B5EF4-FFF2-40B4-BE49-F238E27FC236}">
                <a16:creationId xmlns:a16="http://schemas.microsoft.com/office/drawing/2014/main" id="{B6782E9F-482A-4D4C-ADD1-2D55EB2A6D93}"/>
              </a:ext>
            </a:extLst>
          </p:cNvPr>
          <p:cNvSpPr txBox="1"/>
          <p:nvPr/>
        </p:nvSpPr>
        <p:spPr>
          <a:xfrm>
            <a:off x="5441298" y="1010229"/>
            <a:ext cx="22677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28</a:t>
            </a:r>
          </a:p>
        </p:txBody>
      </p:sp>
    </p:spTree>
    <p:extLst>
      <p:ext uri="{BB962C8B-B14F-4D97-AF65-F5344CB8AC3E}">
        <p14:creationId xmlns:p14="http://schemas.microsoft.com/office/powerpoint/2010/main" val="2193227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2.22222E-6 L 0.1763 0.25139 " pathEditMode="relative" rAng="0" ptsTypes="AA">
                                      <p:cBhvr>
                                        <p:cTn id="7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15" y="12569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2.22222E-6 L 0.10403 0.25139 " pathEditMode="relative" rAng="0" ptsTypes="AA">
                                      <p:cBhvr>
                                        <p:cTn id="7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95" y="125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7" grpId="1"/>
      <p:bldP spid="9" grpId="0"/>
      <p:bldP spid="9" grpId="1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>
            <a:extLst>
              <a:ext uri="{FF2B5EF4-FFF2-40B4-BE49-F238E27FC236}">
                <a16:creationId xmlns:a16="http://schemas.microsoft.com/office/drawing/2014/main" id="{FEE578FD-C93B-498C-A53B-3BD3FF02A90B}"/>
              </a:ext>
            </a:extLst>
          </p:cNvPr>
          <p:cNvSpPr txBox="1"/>
          <p:nvPr/>
        </p:nvSpPr>
        <p:spPr>
          <a:xfrm>
            <a:off x="672116" y="3429000"/>
            <a:ext cx="1136962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>
                <a:latin typeface="TTKB Dik Temel Abece" pitchFamily="2" charset="-94"/>
              </a:rPr>
              <a:t>10 = 1 onluk   + 0 birlik</a:t>
            </a:r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D6248306-B527-4291-BEAC-B4A0448078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z="1600" b="1" dirty="0">
                <a:solidFill>
                  <a:schemeClr val="tx1"/>
                </a:solidFill>
              </a:rPr>
              <a:t>HAZIRLAYAN : Kazım KAT</a:t>
            </a:r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id="{3B19C772-75C3-4FAA-A775-5399D7312D11}"/>
              </a:ext>
            </a:extLst>
          </p:cNvPr>
          <p:cNvSpPr txBox="1"/>
          <p:nvPr/>
        </p:nvSpPr>
        <p:spPr>
          <a:xfrm>
            <a:off x="2377440" y="1005840"/>
            <a:ext cx="22677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2240112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44AA7327-2E63-4240-B769-30BBFB6E67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537558" y="1471210"/>
            <a:ext cx="2419350" cy="647700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FEE578FD-C93B-498C-A53B-3BD3FF02A90B}"/>
              </a:ext>
            </a:extLst>
          </p:cNvPr>
          <p:cNvSpPr txBox="1"/>
          <p:nvPr/>
        </p:nvSpPr>
        <p:spPr>
          <a:xfrm>
            <a:off x="422857" y="5122538"/>
            <a:ext cx="1134628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>
                <a:latin typeface="TTKB Dik Temel Abece" pitchFamily="2" charset="-94"/>
              </a:rPr>
              <a:t>29 =           +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106911E2-38FC-42C5-B90A-D6A831E698BF}"/>
              </a:ext>
            </a:extLst>
          </p:cNvPr>
          <p:cNvSpPr txBox="1"/>
          <p:nvPr/>
        </p:nvSpPr>
        <p:spPr>
          <a:xfrm>
            <a:off x="348267" y="3429000"/>
            <a:ext cx="356691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>
                <a:latin typeface="TTKB Dik Temel Abece" pitchFamily="2" charset="-94"/>
              </a:rPr>
              <a:t>2 onluk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id="{227951A7-634F-452F-A61E-A7DCDDADEAF6}"/>
              </a:ext>
            </a:extLst>
          </p:cNvPr>
          <p:cNvSpPr txBox="1"/>
          <p:nvPr/>
        </p:nvSpPr>
        <p:spPr>
          <a:xfrm>
            <a:off x="6224016" y="3428999"/>
            <a:ext cx="5315712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8000" dirty="0">
                <a:latin typeface="TTKB Dik Temel Abece" pitchFamily="2" charset="-94"/>
              </a:rPr>
              <a:t>9 birlik</a:t>
            </a:r>
            <a:endParaRPr lang="tr-TR" sz="8000" dirty="0"/>
          </a:p>
        </p:txBody>
      </p:sp>
      <p:pic>
        <p:nvPicPr>
          <p:cNvPr id="17" name="Resim 16">
            <a:extLst>
              <a:ext uri="{FF2B5EF4-FFF2-40B4-BE49-F238E27FC236}">
                <a16:creationId xmlns:a16="http://schemas.microsoft.com/office/drawing/2014/main" id="{7CECC5A1-D2D0-45FB-955A-AEA0F32C08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46362" y="1471210"/>
            <a:ext cx="2419350" cy="647700"/>
          </a:xfrm>
          <a:prstGeom prst="rect">
            <a:avLst/>
          </a:prstGeom>
        </p:spPr>
      </p:pic>
      <p:pic>
        <p:nvPicPr>
          <p:cNvPr id="8" name="Resim 7">
            <a:extLst>
              <a:ext uri="{FF2B5EF4-FFF2-40B4-BE49-F238E27FC236}">
                <a16:creationId xmlns:a16="http://schemas.microsoft.com/office/drawing/2014/main" id="{81E78A8B-FA34-4E85-901A-C387F556DB4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30" b="55559"/>
          <a:stretch/>
        </p:blipFill>
        <p:spPr>
          <a:xfrm rot="5400000">
            <a:off x="1009278" y="1707830"/>
            <a:ext cx="2419351" cy="174465"/>
          </a:xfrm>
          <a:prstGeom prst="rect">
            <a:avLst/>
          </a:prstGeom>
        </p:spPr>
      </p:pic>
      <p:pic>
        <p:nvPicPr>
          <p:cNvPr id="10" name="Resim 9">
            <a:extLst>
              <a:ext uri="{FF2B5EF4-FFF2-40B4-BE49-F238E27FC236}">
                <a16:creationId xmlns:a16="http://schemas.microsoft.com/office/drawing/2014/main" id="{C142B0A0-6D3A-49C0-A561-F37F3DA5594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30" b="55559"/>
          <a:stretch/>
        </p:blipFill>
        <p:spPr>
          <a:xfrm rot="5400000">
            <a:off x="1348343" y="1707830"/>
            <a:ext cx="2419351" cy="174465"/>
          </a:xfrm>
          <a:prstGeom prst="rect">
            <a:avLst/>
          </a:prstGeom>
        </p:spPr>
      </p:pic>
      <p:pic>
        <p:nvPicPr>
          <p:cNvPr id="11" name="Resim 10">
            <a:extLst>
              <a:ext uri="{FF2B5EF4-FFF2-40B4-BE49-F238E27FC236}">
                <a16:creationId xmlns:a16="http://schemas.microsoft.com/office/drawing/2014/main" id="{7CE8F97B-1A3B-4773-A1F2-B7AB16E4B22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30" b="55559"/>
          <a:stretch/>
        </p:blipFill>
        <p:spPr>
          <a:xfrm rot="5400000">
            <a:off x="1687407" y="1707828"/>
            <a:ext cx="2419351" cy="174465"/>
          </a:xfrm>
          <a:prstGeom prst="rect">
            <a:avLst/>
          </a:prstGeom>
        </p:spPr>
      </p:pic>
      <p:pic>
        <p:nvPicPr>
          <p:cNvPr id="12" name="Resim 11">
            <a:extLst>
              <a:ext uri="{FF2B5EF4-FFF2-40B4-BE49-F238E27FC236}">
                <a16:creationId xmlns:a16="http://schemas.microsoft.com/office/drawing/2014/main" id="{3614C231-0CD0-4009-BBD4-FAFC4AA371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30" b="55559"/>
          <a:stretch/>
        </p:blipFill>
        <p:spPr>
          <a:xfrm rot="5400000">
            <a:off x="2026470" y="1707828"/>
            <a:ext cx="2419351" cy="174465"/>
          </a:xfrm>
          <a:prstGeom prst="rect">
            <a:avLst/>
          </a:prstGeom>
        </p:spPr>
      </p:pic>
      <p:pic>
        <p:nvPicPr>
          <p:cNvPr id="13" name="Resim 12">
            <a:extLst>
              <a:ext uri="{FF2B5EF4-FFF2-40B4-BE49-F238E27FC236}">
                <a16:creationId xmlns:a16="http://schemas.microsoft.com/office/drawing/2014/main" id="{16CEDB02-8197-4778-821E-5DCCA993B63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30" b="55559"/>
          <a:stretch/>
        </p:blipFill>
        <p:spPr>
          <a:xfrm rot="5400000">
            <a:off x="2365538" y="1707829"/>
            <a:ext cx="2419350" cy="174465"/>
          </a:xfrm>
          <a:prstGeom prst="rect">
            <a:avLst/>
          </a:prstGeom>
        </p:spPr>
      </p:pic>
      <p:pic>
        <p:nvPicPr>
          <p:cNvPr id="14" name="Resim 13">
            <a:extLst>
              <a:ext uri="{FF2B5EF4-FFF2-40B4-BE49-F238E27FC236}">
                <a16:creationId xmlns:a16="http://schemas.microsoft.com/office/drawing/2014/main" id="{256506CB-88C9-4287-A129-61D14F5FA54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30" b="55559"/>
          <a:stretch/>
        </p:blipFill>
        <p:spPr>
          <a:xfrm rot="5400000">
            <a:off x="2704601" y="1648231"/>
            <a:ext cx="2419351" cy="174465"/>
          </a:xfrm>
          <a:prstGeom prst="rect">
            <a:avLst/>
          </a:prstGeom>
        </p:spPr>
      </p:pic>
      <p:pic>
        <p:nvPicPr>
          <p:cNvPr id="15" name="Resim 14">
            <a:extLst>
              <a:ext uri="{FF2B5EF4-FFF2-40B4-BE49-F238E27FC236}">
                <a16:creationId xmlns:a16="http://schemas.microsoft.com/office/drawing/2014/main" id="{E93F3705-F9D6-48BD-88F8-2C78AE190A3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30" b="55559"/>
          <a:stretch/>
        </p:blipFill>
        <p:spPr>
          <a:xfrm rot="5400000">
            <a:off x="3043666" y="1648232"/>
            <a:ext cx="2419351" cy="174465"/>
          </a:xfrm>
          <a:prstGeom prst="rect">
            <a:avLst/>
          </a:prstGeom>
        </p:spPr>
      </p:pic>
      <p:pic>
        <p:nvPicPr>
          <p:cNvPr id="16" name="Resim 15">
            <a:extLst>
              <a:ext uri="{FF2B5EF4-FFF2-40B4-BE49-F238E27FC236}">
                <a16:creationId xmlns:a16="http://schemas.microsoft.com/office/drawing/2014/main" id="{FB44CBEA-53B7-4F5E-A2C7-DA7DA5FE33C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30" b="55559"/>
          <a:stretch/>
        </p:blipFill>
        <p:spPr>
          <a:xfrm rot="5400000">
            <a:off x="3382731" y="1648232"/>
            <a:ext cx="2419351" cy="174465"/>
          </a:xfrm>
          <a:prstGeom prst="rect">
            <a:avLst/>
          </a:prstGeom>
        </p:spPr>
      </p:pic>
      <p:pic>
        <p:nvPicPr>
          <p:cNvPr id="18" name="Resim 17">
            <a:extLst>
              <a:ext uri="{FF2B5EF4-FFF2-40B4-BE49-F238E27FC236}">
                <a16:creationId xmlns:a16="http://schemas.microsoft.com/office/drawing/2014/main" id="{25A88180-7934-405F-ADCE-E303B44A567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30" b="55559"/>
          <a:stretch/>
        </p:blipFill>
        <p:spPr>
          <a:xfrm rot="5400000">
            <a:off x="3721792" y="1648231"/>
            <a:ext cx="2419351" cy="174465"/>
          </a:xfrm>
          <a:prstGeom prst="rect">
            <a:avLst/>
          </a:prstGeom>
        </p:spPr>
      </p:pic>
      <p:sp>
        <p:nvSpPr>
          <p:cNvPr id="2" name="Alt Bilgi Yer Tutucusu 1">
            <a:extLst>
              <a:ext uri="{FF2B5EF4-FFF2-40B4-BE49-F238E27FC236}">
                <a16:creationId xmlns:a16="http://schemas.microsoft.com/office/drawing/2014/main" id="{8F5789DA-9741-4379-8ED4-D9D4DC47BA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HAZIRLAYAN : Kazım KAT</a:t>
            </a:r>
          </a:p>
        </p:txBody>
      </p:sp>
      <p:sp>
        <p:nvSpPr>
          <p:cNvPr id="19" name="Metin kutusu 18">
            <a:extLst>
              <a:ext uri="{FF2B5EF4-FFF2-40B4-BE49-F238E27FC236}">
                <a16:creationId xmlns:a16="http://schemas.microsoft.com/office/drawing/2014/main" id="{C59AC582-F095-4377-B896-A26D2E60B383}"/>
              </a:ext>
            </a:extLst>
          </p:cNvPr>
          <p:cNvSpPr txBox="1"/>
          <p:nvPr/>
        </p:nvSpPr>
        <p:spPr>
          <a:xfrm>
            <a:off x="5698730" y="1010230"/>
            <a:ext cx="22677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29</a:t>
            </a:r>
          </a:p>
        </p:txBody>
      </p:sp>
    </p:spTree>
    <p:extLst>
      <p:ext uri="{BB962C8B-B14F-4D97-AF65-F5344CB8AC3E}">
        <p14:creationId xmlns:p14="http://schemas.microsoft.com/office/powerpoint/2010/main" val="2618730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2.22222E-6 L 0.1763 0.25139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15" y="12569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2.22222E-6 L 0.10403 0.25139 " pathEditMode="relative" rAng="0" ptsTypes="AA">
                                      <p:cBhvr>
                                        <p:cTn id="7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95" y="125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7" grpId="1"/>
      <p:bldP spid="9" grpId="0"/>
      <p:bldP spid="9" grpId="1"/>
      <p:bldP spid="1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44AA7327-2E63-4240-B769-30BBFB6E67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537558" y="1471210"/>
            <a:ext cx="2419350" cy="647700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FEE578FD-C93B-498C-A53B-3BD3FF02A90B}"/>
              </a:ext>
            </a:extLst>
          </p:cNvPr>
          <p:cNvSpPr txBox="1"/>
          <p:nvPr/>
        </p:nvSpPr>
        <p:spPr>
          <a:xfrm>
            <a:off x="422857" y="5122538"/>
            <a:ext cx="1134628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>
                <a:latin typeface="TTKB Dik Temel Abece" pitchFamily="2" charset="-94"/>
              </a:rPr>
              <a:t>30 =           +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106911E2-38FC-42C5-B90A-D6A831E698BF}"/>
              </a:ext>
            </a:extLst>
          </p:cNvPr>
          <p:cNvSpPr txBox="1"/>
          <p:nvPr/>
        </p:nvSpPr>
        <p:spPr>
          <a:xfrm>
            <a:off x="348267" y="3429000"/>
            <a:ext cx="356691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>
                <a:latin typeface="TTKB Dik Temel Abece" pitchFamily="2" charset="-94"/>
              </a:rPr>
              <a:t>3 onluk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id="{227951A7-634F-452F-A61E-A7DCDDADEAF6}"/>
              </a:ext>
            </a:extLst>
          </p:cNvPr>
          <p:cNvSpPr txBox="1"/>
          <p:nvPr/>
        </p:nvSpPr>
        <p:spPr>
          <a:xfrm>
            <a:off x="6224016" y="3428999"/>
            <a:ext cx="5315712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8000" dirty="0">
                <a:latin typeface="TTKB Dik Temel Abece" pitchFamily="2" charset="-94"/>
              </a:rPr>
              <a:t>0 birlik</a:t>
            </a:r>
            <a:endParaRPr lang="tr-TR" sz="8000" dirty="0"/>
          </a:p>
        </p:txBody>
      </p:sp>
      <p:pic>
        <p:nvPicPr>
          <p:cNvPr id="17" name="Resim 16">
            <a:extLst>
              <a:ext uri="{FF2B5EF4-FFF2-40B4-BE49-F238E27FC236}">
                <a16:creationId xmlns:a16="http://schemas.microsoft.com/office/drawing/2014/main" id="{7CECC5A1-D2D0-45FB-955A-AEA0F32C08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46362" y="1471210"/>
            <a:ext cx="2419350" cy="647700"/>
          </a:xfrm>
          <a:prstGeom prst="rect">
            <a:avLst/>
          </a:prstGeom>
        </p:spPr>
      </p:pic>
      <p:pic>
        <p:nvPicPr>
          <p:cNvPr id="8" name="Resim 7">
            <a:extLst>
              <a:ext uri="{FF2B5EF4-FFF2-40B4-BE49-F238E27FC236}">
                <a16:creationId xmlns:a16="http://schemas.microsoft.com/office/drawing/2014/main" id="{1C43C2B2-982C-4315-81A3-99B5BA38FD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230283" y="1471210"/>
            <a:ext cx="2419350" cy="647700"/>
          </a:xfrm>
          <a:prstGeom prst="rect">
            <a:avLst/>
          </a:prstGeom>
        </p:spPr>
      </p:pic>
      <p:sp>
        <p:nvSpPr>
          <p:cNvPr id="2" name="Alt Bilgi Yer Tutucusu 1">
            <a:extLst>
              <a:ext uri="{FF2B5EF4-FFF2-40B4-BE49-F238E27FC236}">
                <a16:creationId xmlns:a16="http://schemas.microsoft.com/office/drawing/2014/main" id="{662429C6-6D25-4588-B051-B094D6D7E5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HAZIRLAYAN : Kazım KAT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:a16="http://schemas.microsoft.com/office/drawing/2014/main" id="{01923918-CECF-4A59-A83E-A192C261F6E6}"/>
              </a:ext>
            </a:extLst>
          </p:cNvPr>
          <p:cNvSpPr txBox="1"/>
          <p:nvPr/>
        </p:nvSpPr>
        <p:spPr>
          <a:xfrm>
            <a:off x="3956304" y="950632"/>
            <a:ext cx="22677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30</a:t>
            </a:r>
          </a:p>
        </p:txBody>
      </p:sp>
    </p:spTree>
    <p:extLst>
      <p:ext uri="{BB962C8B-B14F-4D97-AF65-F5344CB8AC3E}">
        <p14:creationId xmlns:p14="http://schemas.microsoft.com/office/powerpoint/2010/main" val="3106606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2.22222E-6 L 0.1763 0.25139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15" y="12569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2.22222E-6 L 0.10403 0.25139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95" y="125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7" grpId="1"/>
      <p:bldP spid="9" grpId="0"/>
      <p:bldP spid="9" grpId="1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44AA7327-2E63-4240-B769-30BBFB6E67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537558" y="1471210"/>
            <a:ext cx="2419350" cy="647700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FEE578FD-C93B-498C-A53B-3BD3FF02A90B}"/>
              </a:ext>
            </a:extLst>
          </p:cNvPr>
          <p:cNvSpPr txBox="1"/>
          <p:nvPr/>
        </p:nvSpPr>
        <p:spPr>
          <a:xfrm>
            <a:off x="422857" y="5122538"/>
            <a:ext cx="1134628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>
                <a:latin typeface="TTKB Dik Temel Abece" pitchFamily="2" charset="-94"/>
              </a:rPr>
              <a:t>31 =           +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106911E2-38FC-42C5-B90A-D6A831E698BF}"/>
              </a:ext>
            </a:extLst>
          </p:cNvPr>
          <p:cNvSpPr txBox="1"/>
          <p:nvPr/>
        </p:nvSpPr>
        <p:spPr>
          <a:xfrm>
            <a:off x="348267" y="3429000"/>
            <a:ext cx="356691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>
                <a:latin typeface="TTKB Dik Temel Abece" pitchFamily="2" charset="-94"/>
              </a:rPr>
              <a:t>3 onluk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id="{227951A7-634F-452F-A61E-A7DCDDADEAF6}"/>
              </a:ext>
            </a:extLst>
          </p:cNvPr>
          <p:cNvSpPr txBox="1"/>
          <p:nvPr/>
        </p:nvSpPr>
        <p:spPr>
          <a:xfrm>
            <a:off x="6224016" y="3428999"/>
            <a:ext cx="5315712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8000" dirty="0">
                <a:latin typeface="TTKB Dik Temel Abece" pitchFamily="2" charset="-94"/>
              </a:rPr>
              <a:t>1 birlik</a:t>
            </a:r>
            <a:endParaRPr lang="tr-TR" sz="8000" dirty="0"/>
          </a:p>
        </p:txBody>
      </p:sp>
      <p:pic>
        <p:nvPicPr>
          <p:cNvPr id="17" name="Resim 16">
            <a:extLst>
              <a:ext uri="{FF2B5EF4-FFF2-40B4-BE49-F238E27FC236}">
                <a16:creationId xmlns:a16="http://schemas.microsoft.com/office/drawing/2014/main" id="{7CECC5A1-D2D0-45FB-955A-AEA0F32C08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46362" y="1471210"/>
            <a:ext cx="2419350" cy="647700"/>
          </a:xfrm>
          <a:prstGeom prst="rect">
            <a:avLst/>
          </a:prstGeom>
        </p:spPr>
      </p:pic>
      <p:pic>
        <p:nvPicPr>
          <p:cNvPr id="8" name="Resim 7">
            <a:extLst>
              <a:ext uri="{FF2B5EF4-FFF2-40B4-BE49-F238E27FC236}">
                <a16:creationId xmlns:a16="http://schemas.microsoft.com/office/drawing/2014/main" id="{1C43C2B2-982C-4315-81A3-99B5BA38FD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230283" y="1471210"/>
            <a:ext cx="2419350" cy="647700"/>
          </a:xfrm>
          <a:prstGeom prst="rect">
            <a:avLst/>
          </a:prstGeom>
        </p:spPr>
      </p:pic>
      <p:pic>
        <p:nvPicPr>
          <p:cNvPr id="10" name="Resim 9">
            <a:extLst>
              <a:ext uri="{FF2B5EF4-FFF2-40B4-BE49-F238E27FC236}">
                <a16:creationId xmlns:a16="http://schemas.microsoft.com/office/drawing/2014/main" id="{E6AF6E7B-794C-4D9B-93A1-3B2D1B75053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30" b="55559"/>
          <a:stretch/>
        </p:blipFill>
        <p:spPr>
          <a:xfrm rot="5400000">
            <a:off x="1877585" y="1707827"/>
            <a:ext cx="2419351" cy="174465"/>
          </a:xfrm>
          <a:prstGeom prst="rect">
            <a:avLst/>
          </a:prstGeom>
        </p:spPr>
      </p:pic>
      <p:sp>
        <p:nvSpPr>
          <p:cNvPr id="2" name="Alt Bilgi Yer Tutucusu 1">
            <a:extLst>
              <a:ext uri="{FF2B5EF4-FFF2-40B4-BE49-F238E27FC236}">
                <a16:creationId xmlns:a16="http://schemas.microsoft.com/office/drawing/2014/main" id="{6603B693-24D6-4333-8FE9-31C2BC2A91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HAZIRLAYAN : Kazım KAT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:a16="http://schemas.microsoft.com/office/drawing/2014/main" id="{1E502262-30E1-428E-8003-2EB2E9FDF07C}"/>
              </a:ext>
            </a:extLst>
          </p:cNvPr>
          <p:cNvSpPr txBox="1"/>
          <p:nvPr/>
        </p:nvSpPr>
        <p:spPr>
          <a:xfrm>
            <a:off x="4767869" y="1010229"/>
            <a:ext cx="22677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31</a:t>
            </a:r>
          </a:p>
        </p:txBody>
      </p:sp>
    </p:spTree>
    <p:extLst>
      <p:ext uri="{BB962C8B-B14F-4D97-AF65-F5344CB8AC3E}">
        <p14:creationId xmlns:p14="http://schemas.microsoft.com/office/powerpoint/2010/main" val="106604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2.22222E-6 L 0.1763 0.25139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15" y="12569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2.22222E-6 L 0.10403 0.25139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95" y="125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7" grpId="1"/>
      <p:bldP spid="9" grpId="0"/>
      <p:bldP spid="9" grpId="1"/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44AA7327-2E63-4240-B769-30BBFB6E67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537558" y="1471210"/>
            <a:ext cx="2419350" cy="647700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FEE578FD-C93B-498C-A53B-3BD3FF02A90B}"/>
              </a:ext>
            </a:extLst>
          </p:cNvPr>
          <p:cNvSpPr txBox="1"/>
          <p:nvPr/>
        </p:nvSpPr>
        <p:spPr>
          <a:xfrm>
            <a:off x="422857" y="5122538"/>
            <a:ext cx="1134628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>
                <a:latin typeface="TTKB Dik Temel Abece" pitchFamily="2" charset="-94"/>
              </a:rPr>
              <a:t>32 =           +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106911E2-38FC-42C5-B90A-D6A831E698BF}"/>
              </a:ext>
            </a:extLst>
          </p:cNvPr>
          <p:cNvSpPr txBox="1"/>
          <p:nvPr/>
        </p:nvSpPr>
        <p:spPr>
          <a:xfrm>
            <a:off x="348267" y="3429000"/>
            <a:ext cx="356691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>
                <a:latin typeface="TTKB Dik Temel Abece" pitchFamily="2" charset="-94"/>
              </a:rPr>
              <a:t>3 onluk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id="{227951A7-634F-452F-A61E-A7DCDDADEAF6}"/>
              </a:ext>
            </a:extLst>
          </p:cNvPr>
          <p:cNvSpPr txBox="1"/>
          <p:nvPr/>
        </p:nvSpPr>
        <p:spPr>
          <a:xfrm>
            <a:off x="6224016" y="3428999"/>
            <a:ext cx="5315712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8000" dirty="0">
                <a:latin typeface="TTKB Dik Temel Abece" pitchFamily="2" charset="-94"/>
              </a:rPr>
              <a:t>2 birlik</a:t>
            </a:r>
            <a:endParaRPr lang="tr-TR" sz="8000" dirty="0"/>
          </a:p>
        </p:txBody>
      </p:sp>
      <p:pic>
        <p:nvPicPr>
          <p:cNvPr id="17" name="Resim 16">
            <a:extLst>
              <a:ext uri="{FF2B5EF4-FFF2-40B4-BE49-F238E27FC236}">
                <a16:creationId xmlns:a16="http://schemas.microsoft.com/office/drawing/2014/main" id="{7CECC5A1-D2D0-45FB-955A-AEA0F32C08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46362" y="1471210"/>
            <a:ext cx="2419350" cy="647700"/>
          </a:xfrm>
          <a:prstGeom prst="rect">
            <a:avLst/>
          </a:prstGeom>
        </p:spPr>
      </p:pic>
      <p:pic>
        <p:nvPicPr>
          <p:cNvPr id="8" name="Resim 7">
            <a:extLst>
              <a:ext uri="{FF2B5EF4-FFF2-40B4-BE49-F238E27FC236}">
                <a16:creationId xmlns:a16="http://schemas.microsoft.com/office/drawing/2014/main" id="{1C43C2B2-982C-4315-81A3-99B5BA38FD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230283" y="1471210"/>
            <a:ext cx="2419350" cy="647700"/>
          </a:xfrm>
          <a:prstGeom prst="rect">
            <a:avLst/>
          </a:prstGeom>
        </p:spPr>
      </p:pic>
      <p:pic>
        <p:nvPicPr>
          <p:cNvPr id="10" name="Resim 9">
            <a:extLst>
              <a:ext uri="{FF2B5EF4-FFF2-40B4-BE49-F238E27FC236}">
                <a16:creationId xmlns:a16="http://schemas.microsoft.com/office/drawing/2014/main" id="{E6AF6E7B-794C-4D9B-93A1-3B2D1B75053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30" b="55559"/>
          <a:stretch/>
        </p:blipFill>
        <p:spPr>
          <a:xfrm rot="5400000">
            <a:off x="1877585" y="1707827"/>
            <a:ext cx="2419351" cy="174465"/>
          </a:xfrm>
          <a:prstGeom prst="rect">
            <a:avLst/>
          </a:prstGeom>
        </p:spPr>
      </p:pic>
      <p:pic>
        <p:nvPicPr>
          <p:cNvPr id="11" name="Resim 10">
            <a:extLst>
              <a:ext uri="{FF2B5EF4-FFF2-40B4-BE49-F238E27FC236}">
                <a16:creationId xmlns:a16="http://schemas.microsoft.com/office/drawing/2014/main" id="{73B4279B-BD95-4CDC-A6C6-449B0DD7B34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30" b="55559"/>
          <a:stretch/>
        </p:blipFill>
        <p:spPr>
          <a:xfrm rot="5400000">
            <a:off x="2288270" y="1707826"/>
            <a:ext cx="2419351" cy="174465"/>
          </a:xfrm>
          <a:prstGeom prst="rect">
            <a:avLst/>
          </a:prstGeom>
        </p:spPr>
      </p:pic>
      <p:sp>
        <p:nvSpPr>
          <p:cNvPr id="2" name="Alt Bilgi Yer Tutucusu 1">
            <a:extLst>
              <a:ext uri="{FF2B5EF4-FFF2-40B4-BE49-F238E27FC236}">
                <a16:creationId xmlns:a16="http://schemas.microsoft.com/office/drawing/2014/main" id="{E0B2C4F4-E0B1-412C-83AA-B0556D6528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HAZIRLAYAN : Kazım KAT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id="{6AE61EA9-A6C3-42DA-A49A-E5AD28A110A7}"/>
              </a:ext>
            </a:extLst>
          </p:cNvPr>
          <p:cNvSpPr txBox="1"/>
          <p:nvPr/>
        </p:nvSpPr>
        <p:spPr>
          <a:xfrm>
            <a:off x="4232083" y="1010228"/>
            <a:ext cx="22677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32</a:t>
            </a:r>
          </a:p>
        </p:txBody>
      </p:sp>
    </p:spTree>
    <p:extLst>
      <p:ext uri="{BB962C8B-B14F-4D97-AF65-F5344CB8AC3E}">
        <p14:creationId xmlns:p14="http://schemas.microsoft.com/office/powerpoint/2010/main" val="2681839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2.22222E-6 L 0.1763 0.25139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15" y="12569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2.22222E-6 L 0.10403 0.25139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95" y="125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7" grpId="1"/>
      <p:bldP spid="9" grpId="0"/>
      <p:bldP spid="9" grpId="1"/>
      <p:bldP spid="1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44AA7327-2E63-4240-B769-30BBFB6E67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537558" y="1471210"/>
            <a:ext cx="2419350" cy="647700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FEE578FD-C93B-498C-A53B-3BD3FF02A90B}"/>
              </a:ext>
            </a:extLst>
          </p:cNvPr>
          <p:cNvSpPr txBox="1"/>
          <p:nvPr/>
        </p:nvSpPr>
        <p:spPr>
          <a:xfrm>
            <a:off x="422857" y="5122538"/>
            <a:ext cx="1134628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>
                <a:latin typeface="TTKB Dik Temel Abece" pitchFamily="2" charset="-94"/>
              </a:rPr>
              <a:t>33 =           +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106911E2-38FC-42C5-B90A-D6A831E698BF}"/>
              </a:ext>
            </a:extLst>
          </p:cNvPr>
          <p:cNvSpPr txBox="1"/>
          <p:nvPr/>
        </p:nvSpPr>
        <p:spPr>
          <a:xfrm>
            <a:off x="348267" y="3429000"/>
            <a:ext cx="356691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>
                <a:latin typeface="TTKB Dik Temel Abece" pitchFamily="2" charset="-94"/>
              </a:rPr>
              <a:t>3 onluk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id="{227951A7-634F-452F-A61E-A7DCDDADEAF6}"/>
              </a:ext>
            </a:extLst>
          </p:cNvPr>
          <p:cNvSpPr txBox="1"/>
          <p:nvPr/>
        </p:nvSpPr>
        <p:spPr>
          <a:xfrm>
            <a:off x="6224016" y="3428999"/>
            <a:ext cx="5315712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8000" dirty="0">
                <a:latin typeface="TTKB Dik Temel Abece" pitchFamily="2" charset="-94"/>
              </a:rPr>
              <a:t>3 birlik</a:t>
            </a:r>
            <a:endParaRPr lang="tr-TR" sz="8000" dirty="0"/>
          </a:p>
        </p:txBody>
      </p:sp>
      <p:pic>
        <p:nvPicPr>
          <p:cNvPr id="17" name="Resim 16">
            <a:hlinkClick r:id="rId4"/>
            <a:extLst>
              <a:ext uri="{FF2B5EF4-FFF2-40B4-BE49-F238E27FC236}">
                <a16:creationId xmlns:a16="http://schemas.microsoft.com/office/drawing/2014/main" id="{7CECC5A1-D2D0-45FB-955A-AEA0F32C08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46362" y="1471210"/>
            <a:ext cx="2419350" cy="647700"/>
          </a:xfrm>
          <a:prstGeom prst="rect">
            <a:avLst/>
          </a:prstGeom>
        </p:spPr>
      </p:pic>
      <p:pic>
        <p:nvPicPr>
          <p:cNvPr id="8" name="Resim 7">
            <a:extLst>
              <a:ext uri="{FF2B5EF4-FFF2-40B4-BE49-F238E27FC236}">
                <a16:creationId xmlns:a16="http://schemas.microsoft.com/office/drawing/2014/main" id="{1C43C2B2-982C-4315-81A3-99B5BA38FD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230283" y="1471210"/>
            <a:ext cx="2419350" cy="647700"/>
          </a:xfrm>
          <a:prstGeom prst="rect">
            <a:avLst/>
          </a:prstGeom>
        </p:spPr>
      </p:pic>
      <p:pic>
        <p:nvPicPr>
          <p:cNvPr id="10" name="Resim 9">
            <a:extLst>
              <a:ext uri="{FF2B5EF4-FFF2-40B4-BE49-F238E27FC236}">
                <a16:creationId xmlns:a16="http://schemas.microsoft.com/office/drawing/2014/main" id="{E6AF6E7B-794C-4D9B-93A1-3B2D1B75053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30" b="55559"/>
          <a:stretch/>
        </p:blipFill>
        <p:spPr>
          <a:xfrm rot="5400000">
            <a:off x="1877585" y="1707827"/>
            <a:ext cx="2419351" cy="174465"/>
          </a:xfrm>
          <a:prstGeom prst="rect">
            <a:avLst/>
          </a:prstGeom>
        </p:spPr>
      </p:pic>
      <p:pic>
        <p:nvPicPr>
          <p:cNvPr id="11" name="Resim 10">
            <a:extLst>
              <a:ext uri="{FF2B5EF4-FFF2-40B4-BE49-F238E27FC236}">
                <a16:creationId xmlns:a16="http://schemas.microsoft.com/office/drawing/2014/main" id="{73B4279B-BD95-4CDC-A6C6-449B0DD7B34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30" b="55559"/>
          <a:stretch/>
        </p:blipFill>
        <p:spPr>
          <a:xfrm rot="5400000">
            <a:off x="2288270" y="1707826"/>
            <a:ext cx="2419351" cy="174465"/>
          </a:xfrm>
          <a:prstGeom prst="rect">
            <a:avLst/>
          </a:prstGeom>
        </p:spPr>
      </p:pic>
      <p:pic>
        <p:nvPicPr>
          <p:cNvPr id="12" name="Resim 11">
            <a:extLst>
              <a:ext uri="{FF2B5EF4-FFF2-40B4-BE49-F238E27FC236}">
                <a16:creationId xmlns:a16="http://schemas.microsoft.com/office/drawing/2014/main" id="{0F040A44-AE0A-43C5-BCC7-4043178BF17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30" b="55559"/>
          <a:stretch/>
        </p:blipFill>
        <p:spPr>
          <a:xfrm rot="5400000">
            <a:off x="2587040" y="1707826"/>
            <a:ext cx="2419351" cy="174465"/>
          </a:xfrm>
          <a:prstGeom prst="rect">
            <a:avLst/>
          </a:prstGeom>
        </p:spPr>
      </p:pic>
      <p:sp>
        <p:nvSpPr>
          <p:cNvPr id="2" name="Alt Bilgi Yer Tutucusu 1">
            <a:extLst>
              <a:ext uri="{FF2B5EF4-FFF2-40B4-BE49-F238E27FC236}">
                <a16:creationId xmlns:a16="http://schemas.microsoft.com/office/drawing/2014/main" id="{B4F5B0D9-9D7E-46A2-BE72-0F0BCBFDA6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HAZIRLAYAN : Kazım KAT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:a16="http://schemas.microsoft.com/office/drawing/2014/main" id="{AAD63D96-9326-4750-B4FE-7610108575B1}"/>
              </a:ext>
            </a:extLst>
          </p:cNvPr>
          <p:cNvSpPr txBox="1"/>
          <p:nvPr/>
        </p:nvSpPr>
        <p:spPr>
          <a:xfrm>
            <a:off x="4962144" y="1010228"/>
            <a:ext cx="22677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33</a:t>
            </a:r>
          </a:p>
        </p:txBody>
      </p:sp>
    </p:spTree>
    <p:extLst>
      <p:ext uri="{BB962C8B-B14F-4D97-AF65-F5344CB8AC3E}">
        <p14:creationId xmlns:p14="http://schemas.microsoft.com/office/powerpoint/2010/main" val="4209068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2.22222E-6 L 0.1763 0.25139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15" y="12569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2.22222E-6 L 0.10403 0.25139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95" y="125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7" grpId="1"/>
      <p:bldP spid="9" grpId="0"/>
      <p:bldP spid="9" grpId="1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44AA7327-2E63-4240-B769-30BBFB6E67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537558" y="1471210"/>
            <a:ext cx="2419350" cy="647700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FEE578FD-C93B-498C-A53B-3BD3FF02A90B}"/>
              </a:ext>
            </a:extLst>
          </p:cNvPr>
          <p:cNvSpPr txBox="1"/>
          <p:nvPr/>
        </p:nvSpPr>
        <p:spPr>
          <a:xfrm>
            <a:off x="422857" y="5122538"/>
            <a:ext cx="1134628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>
                <a:latin typeface="TTKB Dik Temel Abece" pitchFamily="2" charset="-94"/>
              </a:rPr>
              <a:t>11 =           +</a:t>
            </a:r>
          </a:p>
        </p:txBody>
      </p:sp>
      <p:pic>
        <p:nvPicPr>
          <p:cNvPr id="6" name="Resim 5">
            <a:extLst>
              <a:ext uri="{FF2B5EF4-FFF2-40B4-BE49-F238E27FC236}">
                <a16:creationId xmlns:a16="http://schemas.microsoft.com/office/drawing/2014/main" id="{42FC5311-E720-484F-B869-51264FB18F4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30" b="55559"/>
          <a:stretch/>
        </p:blipFill>
        <p:spPr>
          <a:xfrm rot="5400000">
            <a:off x="480633" y="1707829"/>
            <a:ext cx="2419351" cy="174465"/>
          </a:xfrm>
          <a:prstGeom prst="rect">
            <a:avLst/>
          </a:prstGeom>
        </p:spPr>
      </p:pic>
      <p:sp>
        <p:nvSpPr>
          <p:cNvPr id="7" name="Metin kutusu 6">
            <a:extLst>
              <a:ext uri="{FF2B5EF4-FFF2-40B4-BE49-F238E27FC236}">
                <a16:creationId xmlns:a16="http://schemas.microsoft.com/office/drawing/2014/main" id="{106911E2-38FC-42C5-B90A-D6A831E698BF}"/>
              </a:ext>
            </a:extLst>
          </p:cNvPr>
          <p:cNvSpPr txBox="1"/>
          <p:nvPr/>
        </p:nvSpPr>
        <p:spPr>
          <a:xfrm>
            <a:off x="348267" y="3429000"/>
            <a:ext cx="356691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>
                <a:latin typeface="TTKB Dik Temel Abece" pitchFamily="2" charset="-94"/>
              </a:rPr>
              <a:t>1 onluk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id="{227951A7-634F-452F-A61E-A7DCDDADEAF6}"/>
              </a:ext>
            </a:extLst>
          </p:cNvPr>
          <p:cNvSpPr txBox="1"/>
          <p:nvPr/>
        </p:nvSpPr>
        <p:spPr>
          <a:xfrm>
            <a:off x="6096000" y="3216868"/>
            <a:ext cx="2996485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8000" dirty="0">
                <a:latin typeface="TTKB Dik Temel Abece" pitchFamily="2" charset="-94"/>
              </a:rPr>
              <a:t>1 birlik</a:t>
            </a:r>
            <a:endParaRPr lang="tr-TR" sz="8000" dirty="0"/>
          </a:p>
        </p:txBody>
      </p:sp>
      <p:sp>
        <p:nvSpPr>
          <p:cNvPr id="10" name="Alt Bilgi Yer Tutucusu 9">
            <a:extLst>
              <a:ext uri="{FF2B5EF4-FFF2-40B4-BE49-F238E27FC236}">
                <a16:creationId xmlns:a16="http://schemas.microsoft.com/office/drawing/2014/main" id="{A9FCEDD4-C386-48B3-BFB5-D821CCE766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HAZIRLAYAN : Kazım KAT</a:t>
            </a:r>
          </a:p>
        </p:txBody>
      </p:sp>
      <p:sp>
        <p:nvSpPr>
          <p:cNvPr id="2" name="Metin kutusu 1">
            <a:extLst>
              <a:ext uri="{FF2B5EF4-FFF2-40B4-BE49-F238E27FC236}">
                <a16:creationId xmlns:a16="http://schemas.microsoft.com/office/drawing/2014/main" id="{8F33205F-8C45-4E6E-82A5-E0C59299D4F3}"/>
              </a:ext>
            </a:extLst>
          </p:cNvPr>
          <p:cNvSpPr txBox="1"/>
          <p:nvPr/>
        </p:nvSpPr>
        <p:spPr>
          <a:xfrm>
            <a:off x="2377440" y="1005840"/>
            <a:ext cx="22677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11</a:t>
            </a:r>
          </a:p>
        </p:txBody>
      </p:sp>
    </p:spTree>
    <p:extLst>
      <p:ext uri="{BB962C8B-B14F-4D97-AF65-F5344CB8AC3E}">
        <p14:creationId xmlns:p14="http://schemas.microsoft.com/office/powerpoint/2010/main" val="3193125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2.22222E-6 L 0.1763 0.25139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15" y="12569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7.40741E-7 L 0.1151 0.28518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55" y="142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7" grpId="1"/>
      <p:bldP spid="9" grpId="0"/>
      <p:bldP spid="9" grpId="1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44AA7327-2E63-4240-B769-30BBFB6E67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537558" y="1471210"/>
            <a:ext cx="2419350" cy="647700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FEE578FD-C93B-498C-A53B-3BD3FF02A90B}"/>
              </a:ext>
            </a:extLst>
          </p:cNvPr>
          <p:cNvSpPr txBox="1"/>
          <p:nvPr/>
        </p:nvSpPr>
        <p:spPr>
          <a:xfrm>
            <a:off x="422857" y="5122538"/>
            <a:ext cx="1134628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>
                <a:latin typeface="TTKB Dik Temel Abece" pitchFamily="2" charset="-94"/>
              </a:rPr>
              <a:t>12 =           +</a:t>
            </a:r>
          </a:p>
        </p:txBody>
      </p:sp>
      <p:pic>
        <p:nvPicPr>
          <p:cNvPr id="6" name="Resim 5">
            <a:extLst>
              <a:ext uri="{FF2B5EF4-FFF2-40B4-BE49-F238E27FC236}">
                <a16:creationId xmlns:a16="http://schemas.microsoft.com/office/drawing/2014/main" id="{42FC5311-E720-484F-B869-51264FB18F4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30" b="55559"/>
          <a:stretch/>
        </p:blipFill>
        <p:spPr>
          <a:xfrm rot="5400000">
            <a:off x="352618" y="1707827"/>
            <a:ext cx="2419349" cy="174465"/>
          </a:xfrm>
          <a:prstGeom prst="rect">
            <a:avLst/>
          </a:prstGeom>
        </p:spPr>
      </p:pic>
      <p:sp>
        <p:nvSpPr>
          <p:cNvPr id="7" name="Metin kutusu 6">
            <a:extLst>
              <a:ext uri="{FF2B5EF4-FFF2-40B4-BE49-F238E27FC236}">
                <a16:creationId xmlns:a16="http://schemas.microsoft.com/office/drawing/2014/main" id="{106911E2-38FC-42C5-B90A-D6A831E698BF}"/>
              </a:ext>
            </a:extLst>
          </p:cNvPr>
          <p:cNvSpPr txBox="1"/>
          <p:nvPr/>
        </p:nvSpPr>
        <p:spPr>
          <a:xfrm>
            <a:off x="348267" y="3429000"/>
            <a:ext cx="356691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>
                <a:latin typeface="TTKB Dik Temel Abece" pitchFamily="2" charset="-94"/>
              </a:rPr>
              <a:t>1 onluk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id="{227951A7-634F-452F-A61E-A7DCDDADEAF6}"/>
              </a:ext>
            </a:extLst>
          </p:cNvPr>
          <p:cNvSpPr txBox="1"/>
          <p:nvPr/>
        </p:nvSpPr>
        <p:spPr>
          <a:xfrm>
            <a:off x="6096000" y="3216868"/>
            <a:ext cx="2996485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8000" dirty="0">
                <a:latin typeface="TTKB Dik Temel Abece" pitchFamily="2" charset="-94"/>
              </a:rPr>
              <a:t>2 birlik</a:t>
            </a:r>
            <a:endParaRPr lang="tr-TR" sz="8000" dirty="0"/>
          </a:p>
        </p:txBody>
      </p:sp>
      <p:pic>
        <p:nvPicPr>
          <p:cNvPr id="10" name="Resim 9">
            <a:extLst>
              <a:ext uri="{FF2B5EF4-FFF2-40B4-BE49-F238E27FC236}">
                <a16:creationId xmlns:a16="http://schemas.microsoft.com/office/drawing/2014/main" id="{BEDD398E-3B4D-4D84-AD86-1F8764C3459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30" b="55559"/>
          <a:stretch/>
        </p:blipFill>
        <p:spPr>
          <a:xfrm rot="5400000">
            <a:off x="794964" y="1707828"/>
            <a:ext cx="2419348" cy="174465"/>
          </a:xfrm>
          <a:prstGeom prst="rect">
            <a:avLst/>
          </a:prstGeom>
        </p:spPr>
      </p:pic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0371FFAA-9D96-4D19-AAC9-8D77AF8862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HAZIRLAYAN : Kazım KAT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:a16="http://schemas.microsoft.com/office/drawing/2014/main" id="{21F7A29C-9592-4B62-9D52-8CBAFFE5159D}"/>
              </a:ext>
            </a:extLst>
          </p:cNvPr>
          <p:cNvSpPr txBox="1"/>
          <p:nvPr/>
        </p:nvSpPr>
        <p:spPr>
          <a:xfrm>
            <a:off x="3013309" y="862377"/>
            <a:ext cx="22677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4005511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2.22222E-6 L 0.1763 0.25139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15" y="12569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7.40741E-7 L 0.1151 0.28518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55" y="142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7" grpId="1"/>
      <p:bldP spid="9" grpId="0"/>
      <p:bldP spid="9" grpId="1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44AA7327-2E63-4240-B769-30BBFB6E67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537558" y="1471210"/>
            <a:ext cx="2419350" cy="647700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FEE578FD-C93B-498C-A53B-3BD3FF02A90B}"/>
              </a:ext>
            </a:extLst>
          </p:cNvPr>
          <p:cNvSpPr txBox="1"/>
          <p:nvPr/>
        </p:nvSpPr>
        <p:spPr>
          <a:xfrm>
            <a:off x="422857" y="5122538"/>
            <a:ext cx="1134628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>
                <a:latin typeface="TTKB Dik Temel Abece" pitchFamily="2" charset="-94"/>
              </a:rPr>
              <a:t>13 =           +</a:t>
            </a:r>
          </a:p>
        </p:txBody>
      </p:sp>
      <p:pic>
        <p:nvPicPr>
          <p:cNvPr id="6" name="Resim 5">
            <a:extLst>
              <a:ext uri="{FF2B5EF4-FFF2-40B4-BE49-F238E27FC236}">
                <a16:creationId xmlns:a16="http://schemas.microsoft.com/office/drawing/2014/main" id="{42FC5311-E720-484F-B869-51264FB18F4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30" b="55559"/>
          <a:stretch/>
        </p:blipFill>
        <p:spPr>
          <a:xfrm rot="5400000">
            <a:off x="480634" y="1707829"/>
            <a:ext cx="2419349" cy="174465"/>
          </a:xfrm>
          <a:prstGeom prst="rect">
            <a:avLst/>
          </a:prstGeom>
        </p:spPr>
      </p:pic>
      <p:sp>
        <p:nvSpPr>
          <p:cNvPr id="7" name="Metin kutusu 6">
            <a:extLst>
              <a:ext uri="{FF2B5EF4-FFF2-40B4-BE49-F238E27FC236}">
                <a16:creationId xmlns:a16="http://schemas.microsoft.com/office/drawing/2014/main" id="{106911E2-38FC-42C5-B90A-D6A831E698BF}"/>
              </a:ext>
            </a:extLst>
          </p:cNvPr>
          <p:cNvSpPr txBox="1"/>
          <p:nvPr/>
        </p:nvSpPr>
        <p:spPr>
          <a:xfrm>
            <a:off x="348267" y="3429000"/>
            <a:ext cx="356691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>
                <a:latin typeface="TTKB Dik Temel Abece" pitchFamily="2" charset="-94"/>
              </a:rPr>
              <a:t>1 onluk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id="{227951A7-634F-452F-A61E-A7DCDDADEAF6}"/>
              </a:ext>
            </a:extLst>
          </p:cNvPr>
          <p:cNvSpPr txBox="1"/>
          <p:nvPr/>
        </p:nvSpPr>
        <p:spPr>
          <a:xfrm>
            <a:off x="6096000" y="3216868"/>
            <a:ext cx="2996485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8000" dirty="0">
                <a:latin typeface="TTKB Dik Temel Abece" pitchFamily="2" charset="-94"/>
              </a:rPr>
              <a:t>3 birlik</a:t>
            </a:r>
            <a:endParaRPr lang="tr-TR" sz="8000" dirty="0"/>
          </a:p>
        </p:txBody>
      </p:sp>
      <p:pic>
        <p:nvPicPr>
          <p:cNvPr id="10" name="Resim 9">
            <a:extLst>
              <a:ext uri="{FF2B5EF4-FFF2-40B4-BE49-F238E27FC236}">
                <a16:creationId xmlns:a16="http://schemas.microsoft.com/office/drawing/2014/main" id="{BEDD398E-3B4D-4D84-AD86-1F8764C3459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30" b="55559"/>
          <a:stretch/>
        </p:blipFill>
        <p:spPr>
          <a:xfrm rot="5400000">
            <a:off x="815915" y="1707827"/>
            <a:ext cx="2419348" cy="174465"/>
          </a:xfrm>
          <a:prstGeom prst="rect">
            <a:avLst/>
          </a:prstGeom>
        </p:spPr>
      </p:pic>
      <p:pic>
        <p:nvPicPr>
          <p:cNvPr id="8" name="Resim 7">
            <a:extLst>
              <a:ext uri="{FF2B5EF4-FFF2-40B4-BE49-F238E27FC236}">
                <a16:creationId xmlns:a16="http://schemas.microsoft.com/office/drawing/2014/main" id="{86FB02AB-186B-4725-9AC7-614A92230F8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30" b="55559"/>
          <a:stretch/>
        </p:blipFill>
        <p:spPr>
          <a:xfrm rot="5400000">
            <a:off x="1151195" y="1707827"/>
            <a:ext cx="2419348" cy="174465"/>
          </a:xfrm>
          <a:prstGeom prst="rect">
            <a:avLst/>
          </a:prstGeom>
        </p:spPr>
      </p:pic>
      <p:sp>
        <p:nvSpPr>
          <p:cNvPr id="2" name="Alt Bilgi Yer Tutucusu 1">
            <a:extLst>
              <a:ext uri="{FF2B5EF4-FFF2-40B4-BE49-F238E27FC236}">
                <a16:creationId xmlns:a16="http://schemas.microsoft.com/office/drawing/2014/main" id="{A055CDBE-8421-4D43-9738-709B9D56BC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HAZIRLAYAN : Kazım KAT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:a16="http://schemas.microsoft.com/office/drawing/2014/main" id="{85C9FB3E-384D-4706-9D7B-A79B6B7CB4F1}"/>
              </a:ext>
            </a:extLst>
          </p:cNvPr>
          <p:cNvSpPr txBox="1"/>
          <p:nvPr/>
        </p:nvSpPr>
        <p:spPr>
          <a:xfrm>
            <a:off x="3383280" y="1010229"/>
            <a:ext cx="22677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13</a:t>
            </a:r>
          </a:p>
        </p:txBody>
      </p:sp>
    </p:spTree>
    <p:extLst>
      <p:ext uri="{BB962C8B-B14F-4D97-AF65-F5344CB8AC3E}">
        <p14:creationId xmlns:p14="http://schemas.microsoft.com/office/powerpoint/2010/main" val="3836435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2.22222E-6 L 0.1763 0.25139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15" y="12569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7.40741E-7 L 0.1151 0.28518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55" y="142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7" grpId="1"/>
      <p:bldP spid="9" grpId="0"/>
      <p:bldP spid="9" grpId="1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44AA7327-2E63-4240-B769-30BBFB6E67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537558" y="1471210"/>
            <a:ext cx="2419350" cy="647700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FEE578FD-C93B-498C-A53B-3BD3FF02A90B}"/>
              </a:ext>
            </a:extLst>
          </p:cNvPr>
          <p:cNvSpPr txBox="1"/>
          <p:nvPr/>
        </p:nvSpPr>
        <p:spPr>
          <a:xfrm>
            <a:off x="422857" y="5122538"/>
            <a:ext cx="1134628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>
                <a:latin typeface="TTKB Dik Temel Abece" pitchFamily="2" charset="-94"/>
              </a:rPr>
              <a:t>14 =           +</a:t>
            </a:r>
          </a:p>
        </p:txBody>
      </p:sp>
      <p:pic>
        <p:nvPicPr>
          <p:cNvPr id="6" name="Resim 5">
            <a:extLst>
              <a:ext uri="{FF2B5EF4-FFF2-40B4-BE49-F238E27FC236}">
                <a16:creationId xmlns:a16="http://schemas.microsoft.com/office/drawing/2014/main" id="{42FC5311-E720-484F-B869-51264FB18F4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30" b="55559"/>
          <a:stretch/>
        </p:blipFill>
        <p:spPr>
          <a:xfrm rot="5400000">
            <a:off x="389194" y="1707829"/>
            <a:ext cx="2419349" cy="174465"/>
          </a:xfrm>
          <a:prstGeom prst="rect">
            <a:avLst/>
          </a:prstGeom>
        </p:spPr>
      </p:pic>
      <p:sp>
        <p:nvSpPr>
          <p:cNvPr id="7" name="Metin kutusu 6">
            <a:extLst>
              <a:ext uri="{FF2B5EF4-FFF2-40B4-BE49-F238E27FC236}">
                <a16:creationId xmlns:a16="http://schemas.microsoft.com/office/drawing/2014/main" id="{106911E2-38FC-42C5-B90A-D6A831E698BF}"/>
              </a:ext>
            </a:extLst>
          </p:cNvPr>
          <p:cNvSpPr txBox="1"/>
          <p:nvPr/>
        </p:nvSpPr>
        <p:spPr>
          <a:xfrm>
            <a:off x="348267" y="3429000"/>
            <a:ext cx="356691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>
                <a:latin typeface="TTKB Dik Temel Abece" pitchFamily="2" charset="-94"/>
              </a:rPr>
              <a:t>1 onluk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id="{227951A7-634F-452F-A61E-A7DCDDADEAF6}"/>
              </a:ext>
            </a:extLst>
          </p:cNvPr>
          <p:cNvSpPr txBox="1"/>
          <p:nvPr/>
        </p:nvSpPr>
        <p:spPr>
          <a:xfrm>
            <a:off x="6224016" y="3428999"/>
            <a:ext cx="5315712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8000" dirty="0">
                <a:latin typeface="TTKB Dik Temel Abece" pitchFamily="2" charset="-94"/>
              </a:rPr>
              <a:t>4 birlik</a:t>
            </a:r>
            <a:endParaRPr lang="tr-TR" sz="8000" dirty="0"/>
          </a:p>
        </p:txBody>
      </p:sp>
      <p:pic>
        <p:nvPicPr>
          <p:cNvPr id="10" name="Resim 9">
            <a:extLst>
              <a:ext uri="{FF2B5EF4-FFF2-40B4-BE49-F238E27FC236}">
                <a16:creationId xmlns:a16="http://schemas.microsoft.com/office/drawing/2014/main" id="{BEDD398E-3B4D-4D84-AD86-1F8764C3459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30" b="55559"/>
          <a:stretch/>
        </p:blipFill>
        <p:spPr>
          <a:xfrm rot="5400000">
            <a:off x="724475" y="1707827"/>
            <a:ext cx="2419348" cy="174465"/>
          </a:xfrm>
          <a:prstGeom prst="rect">
            <a:avLst/>
          </a:prstGeom>
        </p:spPr>
      </p:pic>
      <p:pic>
        <p:nvPicPr>
          <p:cNvPr id="8" name="Resim 7">
            <a:extLst>
              <a:ext uri="{FF2B5EF4-FFF2-40B4-BE49-F238E27FC236}">
                <a16:creationId xmlns:a16="http://schemas.microsoft.com/office/drawing/2014/main" id="{86FB02AB-186B-4725-9AC7-614A92230F8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30" b="55559"/>
          <a:stretch/>
        </p:blipFill>
        <p:spPr>
          <a:xfrm rot="5400000">
            <a:off x="1059755" y="1707827"/>
            <a:ext cx="2419348" cy="174465"/>
          </a:xfrm>
          <a:prstGeom prst="rect">
            <a:avLst/>
          </a:prstGeom>
        </p:spPr>
      </p:pic>
      <p:pic>
        <p:nvPicPr>
          <p:cNvPr id="11" name="Resim 10">
            <a:extLst>
              <a:ext uri="{FF2B5EF4-FFF2-40B4-BE49-F238E27FC236}">
                <a16:creationId xmlns:a16="http://schemas.microsoft.com/office/drawing/2014/main" id="{F90EDBE7-7D64-4235-99F0-5A851E67A00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30" b="55559"/>
          <a:stretch/>
        </p:blipFill>
        <p:spPr>
          <a:xfrm rot="5400000">
            <a:off x="1349872" y="1707827"/>
            <a:ext cx="2419348" cy="174465"/>
          </a:xfrm>
          <a:prstGeom prst="rect">
            <a:avLst/>
          </a:prstGeom>
        </p:spPr>
      </p:pic>
      <p:sp>
        <p:nvSpPr>
          <p:cNvPr id="2" name="Alt Bilgi Yer Tutucusu 1">
            <a:extLst>
              <a:ext uri="{FF2B5EF4-FFF2-40B4-BE49-F238E27FC236}">
                <a16:creationId xmlns:a16="http://schemas.microsoft.com/office/drawing/2014/main" id="{E01C96DE-5B2C-45DF-92FC-DC1331131A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HAZIRLAYAN : Kazım KAT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id="{987E985B-EEBC-4117-A078-9676AF143A6F}"/>
              </a:ext>
            </a:extLst>
          </p:cNvPr>
          <p:cNvSpPr txBox="1"/>
          <p:nvPr/>
        </p:nvSpPr>
        <p:spPr>
          <a:xfrm>
            <a:off x="3364992" y="1010229"/>
            <a:ext cx="22677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14</a:t>
            </a:r>
          </a:p>
        </p:txBody>
      </p:sp>
    </p:spTree>
    <p:extLst>
      <p:ext uri="{BB962C8B-B14F-4D97-AF65-F5344CB8AC3E}">
        <p14:creationId xmlns:p14="http://schemas.microsoft.com/office/powerpoint/2010/main" val="2097481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2.22222E-6 L 0.1763 0.25139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15" y="12569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2.22222E-6 L 0.10403 0.25139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95" y="125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7" grpId="1"/>
      <p:bldP spid="9" grpId="0"/>
      <p:bldP spid="9" grpId="1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44AA7327-2E63-4240-B769-30BBFB6E67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537558" y="1471210"/>
            <a:ext cx="2419350" cy="647700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FEE578FD-C93B-498C-A53B-3BD3FF02A90B}"/>
              </a:ext>
            </a:extLst>
          </p:cNvPr>
          <p:cNvSpPr txBox="1"/>
          <p:nvPr/>
        </p:nvSpPr>
        <p:spPr>
          <a:xfrm>
            <a:off x="422857" y="5122538"/>
            <a:ext cx="1134628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>
                <a:latin typeface="TTKB Dik Temel Abece" pitchFamily="2" charset="-94"/>
              </a:rPr>
              <a:t>15 =           +</a:t>
            </a:r>
          </a:p>
        </p:txBody>
      </p:sp>
      <p:pic>
        <p:nvPicPr>
          <p:cNvPr id="6" name="Resim 5">
            <a:extLst>
              <a:ext uri="{FF2B5EF4-FFF2-40B4-BE49-F238E27FC236}">
                <a16:creationId xmlns:a16="http://schemas.microsoft.com/office/drawing/2014/main" id="{42FC5311-E720-484F-B869-51264FB18F4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30" b="55559"/>
          <a:stretch/>
        </p:blipFill>
        <p:spPr>
          <a:xfrm rot="5400000">
            <a:off x="389194" y="1707829"/>
            <a:ext cx="2419349" cy="174465"/>
          </a:xfrm>
          <a:prstGeom prst="rect">
            <a:avLst/>
          </a:prstGeom>
        </p:spPr>
      </p:pic>
      <p:sp>
        <p:nvSpPr>
          <p:cNvPr id="7" name="Metin kutusu 6">
            <a:extLst>
              <a:ext uri="{FF2B5EF4-FFF2-40B4-BE49-F238E27FC236}">
                <a16:creationId xmlns:a16="http://schemas.microsoft.com/office/drawing/2014/main" id="{106911E2-38FC-42C5-B90A-D6A831E698BF}"/>
              </a:ext>
            </a:extLst>
          </p:cNvPr>
          <p:cNvSpPr txBox="1"/>
          <p:nvPr/>
        </p:nvSpPr>
        <p:spPr>
          <a:xfrm>
            <a:off x="348267" y="3429000"/>
            <a:ext cx="356691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>
                <a:latin typeface="TTKB Dik Temel Abece" pitchFamily="2" charset="-94"/>
              </a:rPr>
              <a:t>1 onluk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id="{227951A7-634F-452F-A61E-A7DCDDADEAF6}"/>
              </a:ext>
            </a:extLst>
          </p:cNvPr>
          <p:cNvSpPr txBox="1"/>
          <p:nvPr/>
        </p:nvSpPr>
        <p:spPr>
          <a:xfrm>
            <a:off x="6224016" y="3428999"/>
            <a:ext cx="5315712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8000" dirty="0">
                <a:latin typeface="TTKB Dik Temel Abece" pitchFamily="2" charset="-94"/>
              </a:rPr>
              <a:t>5 birlik</a:t>
            </a:r>
            <a:endParaRPr lang="tr-TR" sz="8000" dirty="0"/>
          </a:p>
        </p:txBody>
      </p:sp>
      <p:pic>
        <p:nvPicPr>
          <p:cNvPr id="10" name="Resim 9">
            <a:extLst>
              <a:ext uri="{FF2B5EF4-FFF2-40B4-BE49-F238E27FC236}">
                <a16:creationId xmlns:a16="http://schemas.microsoft.com/office/drawing/2014/main" id="{BEDD398E-3B4D-4D84-AD86-1F8764C3459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30" b="55559"/>
          <a:stretch/>
        </p:blipFill>
        <p:spPr>
          <a:xfrm rot="5400000">
            <a:off x="724475" y="1707827"/>
            <a:ext cx="2419348" cy="174465"/>
          </a:xfrm>
          <a:prstGeom prst="rect">
            <a:avLst/>
          </a:prstGeom>
        </p:spPr>
      </p:pic>
      <p:pic>
        <p:nvPicPr>
          <p:cNvPr id="8" name="Resim 7">
            <a:extLst>
              <a:ext uri="{FF2B5EF4-FFF2-40B4-BE49-F238E27FC236}">
                <a16:creationId xmlns:a16="http://schemas.microsoft.com/office/drawing/2014/main" id="{86FB02AB-186B-4725-9AC7-614A92230F8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30" b="55559"/>
          <a:stretch/>
        </p:blipFill>
        <p:spPr>
          <a:xfrm rot="5400000">
            <a:off x="1059755" y="1707827"/>
            <a:ext cx="2419348" cy="174465"/>
          </a:xfrm>
          <a:prstGeom prst="rect">
            <a:avLst/>
          </a:prstGeom>
        </p:spPr>
      </p:pic>
      <p:pic>
        <p:nvPicPr>
          <p:cNvPr id="11" name="Resim 10">
            <a:extLst>
              <a:ext uri="{FF2B5EF4-FFF2-40B4-BE49-F238E27FC236}">
                <a16:creationId xmlns:a16="http://schemas.microsoft.com/office/drawing/2014/main" id="{F90EDBE7-7D64-4235-99F0-5A851E67A00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30" b="55559"/>
          <a:stretch/>
        </p:blipFill>
        <p:spPr>
          <a:xfrm rot="5400000">
            <a:off x="1349872" y="1707827"/>
            <a:ext cx="2419348" cy="174465"/>
          </a:xfrm>
          <a:prstGeom prst="rect">
            <a:avLst/>
          </a:prstGeom>
        </p:spPr>
      </p:pic>
      <p:pic>
        <p:nvPicPr>
          <p:cNvPr id="12" name="Resim 11">
            <a:extLst>
              <a:ext uri="{FF2B5EF4-FFF2-40B4-BE49-F238E27FC236}">
                <a16:creationId xmlns:a16="http://schemas.microsoft.com/office/drawing/2014/main" id="{1A24CA09-DBE4-4028-952A-0CA6AA0DC16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30" b="55559"/>
          <a:stretch/>
        </p:blipFill>
        <p:spPr>
          <a:xfrm rot="5400000">
            <a:off x="1749889" y="1707828"/>
            <a:ext cx="2419348" cy="174465"/>
          </a:xfrm>
          <a:prstGeom prst="rect">
            <a:avLst/>
          </a:prstGeom>
        </p:spPr>
      </p:pic>
      <p:sp>
        <p:nvSpPr>
          <p:cNvPr id="2" name="Alt Bilgi Yer Tutucusu 1">
            <a:extLst>
              <a:ext uri="{FF2B5EF4-FFF2-40B4-BE49-F238E27FC236}">
                <a16:creationId xmlns:a16="http://schemas.microsoft.com/office/drawing/2014/main" id="{40986262-B8B3-4FC0-B22E-54445432F0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HAZIRLAYAN : Kazım KAT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:a16="http://schemas.microsoft.com/office/drawing/2014/main" id="{63E6C977-B957-4E8D-91C9-1613BB36EB42}"/>
              </a:ext>
            </a:extLst>
          </p:cNvPr>
          <p:cNvSpPr txBox="1"/>
          <p:nvPr/>
        </p:nvSpPr>
        <p:spPr>
          <a:xfrm>
            <a:off x="3686185" y="1067606"/>
            <a:ext cx="22677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15</a:t>
            </a:r>
          </a:p>
        </p:txBody>
      </p:sp>
    </p:spTree>
    <p:extLst>
      <p:ext uri="{BB962C8B-B14F-4D97-AF65-F5344CB8AC3E}">
        <p14:creationId xmlns:p14="http://schemas.microsoft.com/office/powerpoint/2010/main" val="1646359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2.22222E-6 L 0.1763 0.25139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15" y="12569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2.22222E-6 L 0.10403 0.25139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95" y="125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7" grpId="1"/>
      <p:bldP spid="9" grpId="0"/>
      <p:bldP spid="9" grpId="1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44AA7327-2E63-4240-B769-30BBFB6E67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537558" y="1471210"/>
            <a:ext cx="2419350" cy="647700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FEE578FD-C93B-498C-A53B-3BD3FF02A90B}"/>
              </a:ext>
            </a:extLst>
          </p:cNvPr>
          <p:cNvSpPr txBox="1"/>
          <p:nvPr/>
        </p:nvSpPr>
        <p:spPr>
          <a:xfrm>
            <a:off x="422857" y="5122538"/>
            <a:ext cx="1134628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>
                <a:latin typeface="TTKB Dik Temel Abece" pitchFamily="2" charset="-94"/>
              </a:rPr>
              <a:t>16 =           +</a:t>
            </a:r>
          </a:p>
        </p:txBody>
      </p:sp>
      <p:pic>
        <p:nvPicPr>
          <p:cNvPr id="6" name="Resim 5">
            <a:extLst>
              <a:ext uri="{FF2B5EF4-FFF2-40B4-BE49-F238E27FC236}">
                <a16:creationId xmlns:a16="http://schemas.microsoft.com/office/drawing/2014/main" id="{42FC5311-E720-484F-B869-51264FB18F4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30" b="55559"/>
          <a:stretch/>
        </p:blipFill>
        <p:spPr>
          <a:xfrm rot="5400000">
            <a:off x="389194" y="1707829"/>
            <a:ext cx="2419349" cy="174465"/>
          </a:xfrm>
          <a:prstGeom prst="rect">
            <a:avLst/>
          </a:prstGeom>
        </p:spPr>
      </p:pic>
      <p:sp>
        <p:nvSpPr>
          <p:cNvPr id="7" name="Metin kutusu 6">
            <a:extLst>
              <a:ext uri="{FF2B5EF4-FFF2-40B4-BE49-F238E27FC236}">
                <a16:creationId xmlns:a16="http://schemas.microsoft.com/office/drawing/2014/main" id="{106911E2-38FC-42C5-B90A-D6A831E698BF}"/>
              </a:ext>
            </a:extLst>
          </p:cNvPr>
          <p:cNvSpPr txBox="1"/>
          <p:nvPr/>
        </p:nvSpPr>
        <p:spPr>
          <a:xfrm>
            <a:off x="348267" y="3429000"/>
            <a:ext cx="356691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>
                <a:latin typeface="TTKB Dik Temel Abece" pitchFamily="2" charset="-94"/>
              </a:rPr>
              <a:t>1 onluk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id="{227951A7-634F-452F-A61E-A7DCDDADEAF6}"/>
              </a:ext>
            </a:extLst>
          </p:cNvPr>
          <p:cNvSpPr txBox="1"/>
          <p:nvPr/>
        </p:nvSpPr>
        <p:spPr>
          <a:xfrm>
            <a:off x="6224016" y="3428999"/>
            <a:ext cx="5315712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8000" dirty="0">
                <a:latin typeface="TTKB Dik Temel Abece" pitchFamily="2" charset="-94"/>
              </a:rPr>
              <a:t>6 birlik</a:t>
            </a:r>
            <a:endParaRPr lang="tr-TR" sz="8000" dirty="0"/>
          </a:p>
        </p:txBody>
      </p:sp>
      <p:pic>
        <p:nvPicPr>
          <p:cNvPr id="10" name="Resim 9">
            <a:extLst>
              <a:ext uri="{FF2B5EF4-FFF2-40B4-BE49-F238E27FC236}">
                <a16:creationId xmlns:a16="http://schemas.microsoft.com/office/drawing/2014/main" id="{BEDD398E-3B4D-4D84-AD86-1F8764C3459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30" b="55559"/>
          <a:stretch/>
        </p:blipFill>
        <p:spPr>
          <a:xfrm rot="5400000">
            <a:off x="724475" y="1707827"/>
            <a:ext cx="2419348" cy="174465"/>
          </a:xfrm>
          <a:prstGeom prst="rect">
            <a:avLst/>
          </a:prstGeom>
        </p:spPr>
      </p:pic>
      <p:pic>
        <p:nvPicPr>
          <p:cNvPr id="8" name="Resim 7">
            <a:extLst>
              <a:ext uri="{FF2B5EF4-FFF2-40B4-BE49-F238E27FC236}">
                <a16:creationId xmlns:a16="http://schemas.microsoft.com/office/drawing/2014/main" id="{86FB02AB-186B-4725-9AC7-614A92230F8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30" b="55559"/>
          <a:stretch/>
        </p:blipFill>
        <p:spPr>
          <a:xfrm rot="5400000">
            <a:off x="1059755" y="1707827"/>
            <a:ext cx="2419348" cy="174465"/>
          </a:xfrm>
          <a:prstGeom prst="rect">
            <a:avLst/>
          </a:prstGeom>
        </p:spPr>
      </p:pic>
      <p:pic>
        <p:nvPicPr>
          <p:cNvPr id="11" name="Resim 10">
            <a:extLst>
              <a:ext uri="{FF2B5EF4-FFF2-40B4-BE49-F238E27FC236}">
                <a16:creationId xmlns:a16="http://schemas.microsoft.com/office/drawing/2014/main" id="{F90EDBE7-7D64-4235-99F0-5A851E67A00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30" b="55559"/>
          <a:stretch/>
        </p:blipFill>
        <p:spPr>
          <a:xfrm rot="5400000">
            <a:off x="1349872" y="1707827"/>
            <a:ext cx="2419348" cy="174465"/>
          </a:xfrm>
          <a:prstGeom prst="rect">
            <a:avLst/>
          </a:prstGeom>
        </p:spPr>
      </p:pic>
      <p:pic>
        <p:nvPicPr>
          <p:cNvPr id="12" name="Resim 11">
            <a:extLst>
              <a:ext uri="{FF2B5EF4-FFF2-40B4-BE49-F238E27FC236}">
                <a16:creationId xmlns:a16="http://schemas.microsoft.com/office/drawing/2014/main" id="{1A24CA09-DBE4-4028-952A-0CA6AA0DC16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30" b="55559"/>
          <a:stretch/>
        </p:blipFill>
        <p:spPr>
          <a:xfrm rot="5400000">
            <a:off x="1749889" y="1707828"/>
            <a:ext cx="2419348" cy="174465"/>
          </a:xfrm>
          <a:prstGeom prst="rect">
            <a:avLst/>
          </a:prstGeom>
        </p:spPr>
      </p:pic>
      <p:pic>
        <p:nvPicPr>
          <p:cNvPr id="13" name="Resim 12">
            <a:extLst>
              <a:ext uri="{FF2B5EF4-FFF2-40B4-BE49-F238E27FC236}">
                <a16:creationId xmlns:a16="http://schemas.microsoft.com/office/drawing/2014/main" id="{C3E7A55A-F563-4D81-B220-ED8815B9E0E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30" b="55559"/>
          <a:stretch/>
        </p:blipFill>
        <p:spPr>
          <a:xfrm rot="5400000">
            <a:off x="2149905" y="1707827"/>
            <a:ext cx="2419348" cy="174465"/>
          </a:xfrm>
          <a:prstGeom prst="rect">
            <a:avLst/>
          </a:prstGeom>
        </p:spPr>
      </p:pic>
      <p:sp>
        <p:nvSpPr>
          <p:cNvPr id="2" name="Alt Bilgi Yer Tutucusu 1">
            <a:extLst>
              <a:ext uri="{FF2B5EF4-FFF2-40B4-BE49-F238E27FC236}">
                <a16:creationId xmlns:a16="http://schemas.microsoft.com/office/drawing/2014/main" id="{A22B404D-0658-410D-9B03-B343FEF202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HAZIRLAYAN : Kazım KAT</a:t>
            </a:r>
          </a:p>
        </p:txBody>
      </p:sp>
      <p:sp>
        <p:nvSpPr>
          <p:cNvPr id="14" name="Metin kutusu 13">
            <a:extLst>
              <a:ext uri="{FF2B5EF4-FFF2-40B4-BE49-F238E27FC236}">
                <a16:creationId xmlns:a16="http://schemas.microsoft.com/office/drawing/2014/main" id="{DFE5241B-F417-4BED-A2F6-9D3F34E1DA3B}"/>
              </a:ext>
            </a:extLst>
          </p:cNvPr>
          <p:cNvSpPr txBox="1"/>
          <p:nvPr/>
        </p:nvSpPr>
        <p:spPr>
          <a:xfrm>
            <a:off x="3828288" y="1010229"/>
            <a:ext cx="22677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16</a:t>
            </a:r>
          </a:p>
        </p:txBody>
      </p:sp>
    </p:spTree>
    <p:extLst>
      <p:ext uri="{BB962C8B-B14F-4D97-AF65-F5344CB8AC3E}">
        <p14:creationId xmlns:p14="http://schemas.microsoft.com/office/powerpoint/2010/main" val="3936386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2.22222E-6 L 0.1763 0.25139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15" y="12569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2.22222E-6 L 0.10403 0.25139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95" y="125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7" grpId="1"/>
      <p:bldP spid="9" grpId="0"/>
      <p:bldP spid="9" grpId="1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44AA7327-2E63-4240-B769-30BBFB6E67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537558" y="1471210"/>
            <a:ext cx="2419350" cy="647700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FEE578FD-C93B-498C-A53B-3BD3FF02A90B}"/>
              </a:ext>
            </a:extLst>
          </p:cNvPr>
          <p:cNvSpPr txBox="1"/>
          <p:nvPr/>
        </p:nvSpPr>
        <p:spPr>
          <a:xfrm>
            <a:off x="422857" y="5122538"/>
            <a:ext cx="1134628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>
                <a:latin typeface="TTKB Dik Temel Abece" pitchFamily="2" charset="-94"/>
              </a:rPr>
              <a:t>17 =           +</a:t>
            </a:r>
          </a:p>
        </p:txBody>
      </p:sp>
      <p:pic>
        <p:nvPicPr>
          <p:cNvPr id="6" name="Resim 5">
            <a:extLst>
              <a:ext uri="{FF2B5EF4-FFF2-40B4-BE49-F238E27FC236}">
                <a16:creationId xmlns:a16="http://schemas.microsoft.com/office/drawing/2014/main" id="{42FC5311-E720-484F-B869-51264FB18F4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30" b="55559"/>
          <a:stretch/>
        </p:blipFill>
        <p:spPr>
          <a:xfrm rot="5400000">
            <a:off x="389194" y="1707829"/>
            <a:ext cx="2419349" cy="174465"/>
          </a:xfrm>
          <a:prstGeom prst="rect">
            <a:avLst/>
          </a:prstGeom>
        </p:spPr>
      </p:pic>
      <p:sp>
        <p:nvSpPr>
          <p:cNvPr id="7" name="Metin kutusu 6">
            <a:extLst>
              <a:ext uri="{FF2B5EF4-FFF2-40B4-BE49-F238E27FC236}">
                <a16:creationId xmlns:a16="http://schemas.microsoft.com/office/drawing/2014/main" id="{106911E2-38FC-42C5-B90A-D6A831E698BF}"/>
              </a:ext>
            </a:extLst>
          </p:cNvPr>
          <p:cNvSpPr txBox="1"/>
          <p:nvPr/>
        </p:nvSpPr>
        <p:spPr>
          <a:xfrm>
            <a:off x="348267" y="3429000"/>
            <a:ext cx="356691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>
                <a:latin typeface="TTKB Dik Temel Abece" pitchFamily="2" charset="-94"/>
              </a:rPr>
              <a:t>1 onluk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id="{227951A7-634F-452F-A61E-A7DCDDADEAF6}"/>
              </a:ext>
            </a:extLst>
          </p:cNvPr>
          <p:cNvSpPr txBox="1"/>
          <p:nvPr/>
        </p:nvSpPr>
        <p:spPr>
          <a:xfrm>
            <a:off x="6224016" y="3428999"/>
            <a:ext cx="5315712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8000" dirty="0">
                <a:latin typeface="TTKB Dik Temel Abece" pitchFamily="2" charset="-94"/>
              </a:rPr>
              <a:t>7 birlik</a:t>
            </a:r>
            <a:endParaRPr lang="tr-TR" sz="8000" dirty="0"/>
          </a:p>
        </p:txBody>
      </p:sp>
      <p:pic>
        <p:nvPicPr>
          <p:cNvPr id="10" name="Resim 9">
            <a:extLst>
              <a:ext uri="{FF2B5EF4-FFF2-40B4-BE49-F238E27FC236}">
                <a16:creationId xmlns:a16="http://schemas.microsoft.com/office/drawing/2014/main" id="{BEDD398E-3B4D-4D84-AD86-1F8764C3459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30" b="55559"/>
          <a:stretch/>
        </p:blipFill>
        <p:spPr>
          <a:xfrm rot="5400000">
            <a:off x="724475" y="1707827"/>
            <a:ext cx="2419348" cy="174465"/>
          </a:xfrm>
          <a:prstGeom prst="rect">
            <a:avLst/>
          </a:prstGeom>
        </p:spPr>
      </p:pic>
      <p:pic>
        <p:nvPicPr>
          <p:cNvPr id="8" name="Resim 7">
            <a:extLst>
              <a:ext uri="{FF2B5EF4-FFF2-40B4-BE49-F238E27FC236}">
                <a16:creationId xmlns:a16="http://schemas.microsoft.com/office/drawing/2014/main" id="{86FB02AB-186B-4725-9AC7-614A92230F8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30" b="55559"/>
          <a:stretch/>
        </p:blipFill>
        <p:spPr>
          <a:xfrm rot="5400000">
            <a:off x="1059755" y="1707827"/>
            <a:ext cx="2419348" cy="174465"/>
          </a:xfrm>
          <a:prstGeom prst="rect">
            <a:avLst/>
          </a:prstGeom>
        </p:spPr>
      </p:pic>
      <p:pic>
        <p:nvPicPr>
          <p:cNvPr id="11" name="Resim 10">
            <a:extLst>
              <a:ext uri="{FF2B5EF4-FFF2-40B4-BE49-F238E27FC236}">
                <a16:creationId xmlns:a16="http://schemas.microsoft.com/office/drawing/2014/main" id="{F90EDBE7-7D64-4235-99F0-5A851E67A00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30" b="55559"/>
          <a:stretch/>
        </p:blipFill>
        <p:spPr>
          <a:xfrm rot="5400000">
            <a:off x="1349872" y="1707827"/>
            <a:ext cx="2419348" cy="174465"/>
          </a:xfrm>
          <a:prstGeom prst="rect">
            <a:avLst/>
          </a:prstGeom>
        </p:spPr>
      </p:pic>
      <p:pic>
        <p:nvPicPr>
          <p:cNvPr id="12" name="Resim 11">
            <a:extLst>
              <a:ext uri="{FF2B5EF4-FFF2-40B4-BE49-F238E27FC236}">
                <a16:creationId xmlns:a16="http://schemas.microsoft.com/office/drawing/2014/main" id="{1A24CA09-DBE4-4028-952A-0CA6AA0DC16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30" b="55559"/>
          <a:stretch/>
        </p:blipFill>
        <p:spPr>
          <a:xfrm rot="5400000">
            <a:off x="1749889" y="1707828"/>
            <a:ext cx="2419348" cy="174465"/>
          </a:xfrm>
          <a:prstGeom prst="rect">
            <a:avLst/>
          </a:prstGeom>
        </p:spPr>
      </p:pic>
      <p:pic>
        <p:nvPicPr>
          <p:cNvPr id="13" name="Resim 12">
            <a:extLst>
              <a:ext uri="{FF2B5EF4-FFF2-40B4-BE49-F238E27FC236}">
                <a16:creationId xmlns:a16="http://schemas.microsoft.com/office/drawing/2014/main" id="{C3E7A55A-F563-4D81-B220-ED8815B9E0E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30" b="55559"/>
          <a:stretch/>
        </p:blipFill>
        <p:spPr>
          <a:xfrm rot="5400000">
            <a:off x="2149905" y="1707827"/>
            <a:ext cx="2419348" cy="174465"/>
          </a:xfrm>
          <a:prstGeom prst="rect">
            <a:avLst/>
          </a:prstGeom>
        </p:spPr>
      </p:pic>
      <p:pic>
        <p:nvPicPr>
          <p:cNvPr id="14" name="Resim 13">
            <a:extLst>
              <a:ext uri="{FF2B5EF4-FFF2-40B4-BE49-F238E27FC236}">
                <a16:creationId xmlns:a16="http://schemas.microsoft.com/office/drawing/2014/main" id="{AD379BAB-CEF3-4E47-A95E-C0D9AB5D701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30" b="55559"/>
          <a:stretch/>
        </p:blipFill>
        <p:spPr>
          <a:xfrm rot="5400000">
            <a:off x="2462687" y="1707828"/>
            <a:ext cx="2419348" cy="174465"/>
          </a:xfrm>
          <a:prstGeom prst="rect">
            <a:avLst/>
          </a:prstGeom>
        </p:spPr>
      </p:pic>
      <p:sp>
        <p:nvSpPr>
          <p:cNvPr id="2" name="Alt Bilgi Yer Tutucusu 1">
            <a:extLst>
              <a:ext uri="{FF2B5EF4-FFF2-40B4-BE49-F238E27FC236}">
                <a16:creationId xmlns:a16="http://schemas.microsoft.com/office/drawing/2014/main" id="{E32538C6-6C60-4DF6-96C8-1EA0CD70F5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HAZIRLAYAN : Kazım KAT</a:t>
            </a:r>
          </a:p>
        </p:txBody>
      </p:sp>
      <p:sp>
        <p:nvSpPr>
          <p:cNvPr id="15" name="Metin kutusu 14">
            <a:extLst>
              <a:ext uri="{FF2B5EF4-FFF2-40B4-BE49-F238E27FC236}">
                <a16:creationId xmlns:a16="http://schemas.microsoft.com/office/drawing/2014/main" id="{7BC529E9-D5F7-4159-8146-5E659CC45896}"/>
              </a:ext>
            </a:extLst>
          </p:cNvPr>
          <p:cNvSpPr txBox="1"/>
          <p:nvPr/>
        </p:nvSpPr>
        <p:spPr>
          <a:xfrm>
            <a:off x="4297926" y="1010229"/>
            <a:ext cx="22677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/>
              <a:t>17</a:t>
            </a:r>
          </a:p>
        </p:txBody>
      </p:sp>
    </p:spTree>
    <p:extLst>
      <p:ext uri="{BB962C8B-B14F-4D97-AF65-F5344CB8AC3E}">
        <p14:creationId xmlns:p14="http://schemas.microsoft.com/office/powerpoint/2010/main" val="815224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2.22222E-6 L 0.1763 0.25139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15" y="12569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2.22222E-6 L 0.10403 0.25139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95" y="125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7" grpId="1"/>
      <p:bldP spid="9" grpId="0"/>
      <p:bldP spid="9" grpId="1"/>
      <p:bldP spid="15" grpId="0"/>
    </p:bldLst>
  </p:timing>
</p:sld>
</file>

<file path=ppt/theme/theme1.xml><?xml version="1.0" encoding="utf-8"?>
<a:theme xmlns:a="http://schemas.openxmlformats.org/drawingml/2006/main" name="Geçmişe bakış">
  <a:themeElements>
    <a:clrScheme name="Geçmişe bakış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6B9F25"/>
      </a:hlink>
      <a:folHlink>
        <a:srgbClr val="B26B02"/>
      </a:folHlink>
    </a:clrScheme>
    <a:fontScheme name="Geçmişe bakış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eçmişe bakış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D26EA377-59BD-4C9C-9D94-EE8416EE4C79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352</TotalTime>
  <Words>342</Words>
  <PresentationFormat>Geniş ekran</PresentationFormat>
  <Paragraphs>136</Paragraphs>
  <Slides>24</Slides>
  <Notes>9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24</vt:i4>
      </vt:variant>
    </vt:vector>
  </HeadingPairs>
  <TitlesOfParts>
    <vt:vector size="29" baseType="lpstr">
      <vt:lpstr>Calibri</vt:lpstr>
      <vt:lpstr>Calibri Light</vt:lpstr>
      <vt:lpstr>Comic Sans MS</vt:lpstr>
      <vt:lpstr>TTKB Dik Temel Abece</vt:lpstr>
      <vt:lpstr>Geçmişe bakış</vt:lpstr>
      <vt:lpstr>ONLUK BİRLİK ALIŞTIRMALAR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Manager>https://www.sorubak.com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2020-12-08T18:03:04Z</dcterms:created>
  <dcterms:modified xsi:type="dcterms:W3CDTF">2021-01-08T13:23:13Z</dcterms:modified>
  <cp:category>https://www.sorubak.com</cp:category>
</cp:coreProperties>
</file>