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32019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4147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7231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13647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2891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43267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8635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5543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672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690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970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97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85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745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412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3943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07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9657528-BAF5-4C0A-A80D-52D0C839ABC0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4328623-6B94-43EE-B5E7-2BD6734391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23282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986589"/>
            <a:ext cx="8001000" cy="1515979"/>
          </a:xfrm>
        </p:spPr>
        <p:txBody>
          <a:bodyPr>
            <a:normAutofit fontScale="90000"/>
          </a:bodyPr>
          <a:lstStyle/>
          <a:p>
            <a:r>
              <a:rPr lang="tr-TR" sz="9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bilmeceler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24844" y="2905404"/>
            <a:ext cx="6400800" cy="1111267"/>
          </a:xfrm>
        </p:spPr>
        <p:txBody>
          <a:bodyPr>
            <a:normAutofit fontScale="92500" lnSpcReduction="20000"/>
          </a:bodyPr>
          <a:lstStyle/>
          <a:p>
            <a:r>
              <a:rPr lang="tr-TR" dirty="0"/>
              <a:t>BAHAR BAŞOĞLU 1-D</a:t>
            </a:r>
          </a:p>
          <a:p>
            <a:r>
              <a:rPr lang="tr-TR" dirty="0"/>
              <a:t>ŞEHİT ÇAĞLAYAN IRMAK İLKOKULU</a:t>
            </a:r>
          </a:p>
          <a:p>
            <a:r>
              <a:rPr lang="tr-TR" dirty="0"/>
              <a:t>KÜTAHYA</a:t>
            </a:r>
          </a:p>
        </p:txBody>
      </p:sp>
      <p:pic>
        <p:nvPicPr>
          <p:cNvPr id="1026" name="Picture 2" descr="5000 Bilmece for Android - APK Downlo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6170" y="704988"/>
            <a:ext cx="5375830" cy="537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lginç bilmeceler - abooonet - Blogc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9015" y="2500692"/>
            <a:ext cx="2366682" cy="358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2535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k-u-l-o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400538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k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8290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o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173450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436804" y="3133173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l</a:t>
            </a:r>
          </a:p>
        </p:txBody>
      </p:sp>
      <p:pic>
        <p:nvPicPr>
          <p:cNvPr id="9218" name="Picture 2" descr="100+ Free School Clipart for your Education Projects | GraphicMama Blo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8794" y="2749693"/>
            <a:ext cx="3575824" cy="252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309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ü-k-l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400538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ü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8290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k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173450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l</a:t>
            </a:r>
          </a:p>
        </p:txBody>
      </p:sp>
      <p:pic>
        <p:nvPicPr>
          <p:cNvPr id="10242" name="Picture 2" descr="Külün kullanım alanları | Kül deyip geçmeyin, bakın nasıl faydaları var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0655" y="2917581"/>
            <a:ext cx="3942195" cy="251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093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20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yat   uyu     Ayla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684212" y="2968335"/>
            <a:ext cx="2308370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Ayla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288867" y="3016825"/>
            <a:ext cx="2308370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yat,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339340" y="3016824"/>
            <a:ext cx="2308370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uyu.</a:t>
            </a:r>
          </a:p>
        </p:txBody>
      </p:sp>
    </p:spTree>
    <p:extLst>
      <p:ext uri="{BB962C8B-B14F-4D97-AF65-F5344CB8AC3E}">
        <p14:creationId xmlns:p14="http://schemas.microsoft.com/office/powerpoint/2010/main" xmlns="" val="22172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420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ekmek  al  Nalan 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3231571"/>
            <a:ext cx="2973388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Nalan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4050867" y="3231571"/>
            <a:ext cx="2973388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ekmek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7265122" y="3231571"/>
            <a:ext cx="2973388" cy="142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7500" dirty="0">
                <a:solidFill>
                  <a:srgbClr val="002060"/>
                </a:solidFill>
                <a:latin typeface="Comic Sans MS" panose="030F0702030302020204" pitchFamily="66" charset="0"/>
              </a:rPr>
              <a:t>al.</a:t>
            </a:r>
          </a:p>
        </p:txBody>
      </p:sp>
    </p:spTree>
    <p:extLst>
      <p:ext uri="{BB962C8B-B14F-4D97-AF65-F5344CB8AC3E}">
        <p14:creationId xmlns:p14="http://schemas.microsoft.com/office/powerpoint/2010/main" xmlns="" val="144748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l - i - 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8642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l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A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374466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i</a:t>
            </a:r>
          </a:p>
        </p:txBody>
      </p:sp>
      <p:pic>
        <p:nvPicPr>
          <p:cNvPr id="11266" name="Picture 2" descr="Clipart bir eli açık erkek öğrenci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2130" y="1897162"/>
            <a:ext cx="4181475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546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a – e – n - n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307549" y="29152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a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n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221891" y="29389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n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136233" y="29389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e</a:t>
            </a:r>
          </a:p>
        </p:txBody>
      </p:sp>
      <p:pic>
        <p:nvPicPr>
          <p:cNvPr id="2050" name="Picture 2" descr="200+ Free Peppermint &amp; Mint Photos -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8035" y="2018484"/>
            <a:ext cx="4096074" cy="409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649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l – e – a - m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307549" y="29152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l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e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221891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m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928296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a</a:t>
            </a:r>
          </a:p>
        </p:txBody>
      </p:sp>
      <p:pic>
        <p:nvPicPr>
          <p:cNvPr id="3074" name="Picture 2" descr="Pin on Themes: App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0741" y="2692887"/>
            <a:ext cx="2999069" cy="322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382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k – k - e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307549" y="29152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e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k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136232" y="2944827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4098" name="Picture 2" descr="Cupcake Muffin Blueberry - Free vector graphic on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4915" y="2526633"/>
            <a:ext cx="3905042" cy="403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226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i-m-o-l-n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836612" y="2899254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i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836612" y="2891591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l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261311" y="2873017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563404" y="2899254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4327488" y="2899254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n</a:t>
            </a:r>
          </a:p>
        </p:txBody>
      </p:sp>
      <p:pic>
        <p:nvPicPr>
          <p:cNvPr id="5122" name="Picture 2" descr="Lemon Clip Art at Clker.com - vector clip art online, royalty free &amp; public  dom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5630" y="2664720"/>
            <a:ext cx="3917992" cy="312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067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k-k-e-e-m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40053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k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8290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e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175444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363126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5239245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6146" name="Picture 2" descr="Clipart bread, Picture #7714 clipart bre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244" y="3719945"/>
            <a:ext cx="47625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376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a-o-y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843883" y="28932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y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8290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O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591080" y="2918585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a</a:t>
            </a:r>
          </a:p>
        </p:txBody>
      </p:sp>
      <p:pic>
        <p:nvPicPr>
          <p:cNvPr id="7170" name="Picture 2" descr="Clipart mavi etekli mutlu kız çocuğu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43503" y="789708"/>
            <a:ext cx="3910921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1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1304" y="796637"/>
            <a:ext cx="10053061" cy="184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t-u-u-k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400538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u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8290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k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173450" y="3084840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020168" y="3045638"/>
            <a:ext cx="2299620" cy="1840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2000" dirty="0">
                <a:solidFill>
                  <a:srgbClr val="002060"/>
                </a:solidFill>
                <a:latin typeface="Comic Sans MS" panose="030F0702030302020204" pitchFamily="66" charset="0"/>
              </a:rPr>
              <a:t>  u</a:t>
            </a:r>
          </a:p>
        </p:txBody>
      </p:sp>
      <p:pic>
        <p:nvPicPr>
          <p:cNvPr id="8194" name="Picture 2" descr="Box clipart 3 » Clipart St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7418" y="2410690"/>
            <a:ext cx="3899114" cy="356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373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</TotalTime>
  <Words>124</Words>
  <PresentationFormat>Özel</PresentationFormat>
  <Paragraphs>60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Dilim</vt:lpstr>
      <vt:lpstr>bilmeceler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2020-12-13T20:52:54Z</dcterms:created>
  <dcterms:modified xsi:type="dcterms:W3CDTF">2020-12-14T07:58:45Z</dcterms:modified>
  <cp:category>https://www.sorubak.com</cp:category>
</cp:coreProperties>
</file>