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95" r:id="rId3"/>
    <p:sldId id="285" r:id="rId4"/>
    <p:sldId id="297" r:id="rId5"/>
    <p:sldId id="305" r:id="rId6"/>
    <p:sldId id="296" r:id="rId7"/>
    <p:sldId id="310" r:id="rId8"/>
    <p:sldId id="298" r:id="rId9"/>
    <p:sldId id="266" r:id="rId10"/>
    <p:sldId id="311" r:id="rId11"/>
    <p:sldId id="286" r:id="rId12"/>
    <p:sldId id="294" r:id="rId13"/>
    <p:sldId id="304" r:id="rId14"/>
    <p:sldId id="300" r:id="rId15"/>
    <p:sldId id="301" r:id="rId16"/>
    <p:sldId id="306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64B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5A8EE-A0AD-40EF-A5B1-42D56BE077B0}" type="datetimeFigureOut">
              <a:rPr lang="tr-TR" smtClean="0"/>
              <a:pPr/>
              <a:t>29/11/2020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AA54A-3E00-4E89-BB31-DA4EA1C42D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216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EA6F-8EAC-46BA-9704-2B5CA6D596F4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BF4D-F4F0-42FD-9823-0E2BECFE8C0C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81904-9040-45FD-B8CC-83B59ECA6BBE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A2694-F2FE-4C05-A593-273BEF9501D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94B1F-6C10-47E9-B382-3D069B202FC5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01F3-ACE7-4EE7-91E2-16455791D65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AA0F5-3BC5-454F-9695-9D747E6CD41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2D1A-169C-4161-AF97-37BE1A5198C5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F52D-D136-45A4-8EB9-F51883674276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FD889-BE1B-48F7-A0FE-67A569C9DBD1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71AF-DD5F-494E-9530-3FF70ABC781F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13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B6993-9843-4D93-8B0A-B09BBB02E710}" type="datetime1">
              <a:rPr lang="tr-TR" smtClean="0"/>
              <a:pPr/>
              <a:t>29/11/2020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B51C7-4FEF-4AB5-A2C9-4B57DD03ED6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13000">
    <p:split orient="vert"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85918" y="428604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0062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71802" y="3214686"/>
            <a:ext cx="257176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928926" y="2928934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072066" y="2714620"/>
            <a:ext cx="785818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28728" y="357166"/>
            <a:ext cx="250033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43438" y="357166"/>
            <a:ext cx="307183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92909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14612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143504" y="2857496"/>
            <a:ext cx="1071570" cy="142876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28596" y="785794"/>
            <a:ext cx="842968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E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0000" dirty="0" smtClean="0">
                <a:latin typeface="TTKB Dik Temel Abece" pitchFamily="2" charset="-94"/>
              </a:rPr>
              <a:t> o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10000" dirty="0" smtClean="0">
                <a:latin typeface="TTKB Dik Temel Abece" pitchFamily="2" charset="-94"/>
              </a:rPr>
              <a:t> la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10000" dirty="0" smtClean="0">
                <a:latin typeface="TTKB Dik Temel Abece" pitchFamily="2" charset="-94"/>
              </a:rPr>
              <a:t> al.</a:t>
            </a:r>
            <a:endParaRPr lang="tr-TR" sz="10000" dirty="0"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5720" y="3643314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A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10000" dirty="0" smtClean="0">
                <a:latin typeface="TTKB Dik Temel Abece" pitchFamily="2" charset="-94"/>
              </a:rPr>
              <a:t> la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10000" dirty="0" smtClean="0">
                <a:latin typeface="TTKB Dik Temel Abece" pitchFamily="2" charset="-94"/>
              </a:rPr>
              <a:t> al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kok</a:t>
            </a:r>
            <a:r>
              <a:rPr lang="tr-TR" sz="10000" dirty="0" smtClean="0">
                <a:latin typeface="TTKB Dik Temel Abece" pitchFamily="2" charset="-94"/>
              </a:rPr>
              <a:t>la.</a:t>
            </a:r>
            <a:endParaRPr lang="tr-TR" sz="100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071546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A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10000" dirty="0" smtClean="0">
                <a:latin typeface="TTKB Dik Temel Abece" pitchFamily="2" charset="-94"/>
              </a:rPr>
              <a:t> on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ko</a:t>
            </a:r>
            <a:r>
              <a:rPr lang="tr-TR" sz="10000" dirty="0" smtClean="0">
                <a:latin typeface="TTKB Dik Temel Abece" pitchFamily="2" charset="-94"/>
              </a:rPr>
              <a:t>la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1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7158" y="3857628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Ka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an</a:t>
            </a:r>
            <a:r>
              <a:rPr lang="tr-TR" sz="10000" dirty="0" smtClean="0">
                <a:latin typeface="TTKB Dik Temel Abece" pitchFamily="2" charset="-94"/>
              </a:rPr>
              <a:t> la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le</a:t>
            </a:r>
            <a:r>
              <a:rPr lang="tr-TR" sz="10000" dirty="0" smtClean="0">
                <a:latin typeface="TTKB Dik Temel Abece" pitchFamily="2" charset="-94"/>
              </a:rPr>
              <a:t> kok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la.</a:t>
            </a:r>
            <a:endParaRPr lang="tr-TR" sz="10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2844" y="785794"/>
            <a:ext cx="87154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E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la </a:t>
            </a:r>
            <a:r>
              <a:rPr lang="tr-TR" sz="10000" dirty="0" smtClean="0">
                <a:latin typeface="TTKB Dik Temel Abece" pitchFamily="2" charset="-94"/>
              </a:rPr>
              <a:t>i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ki </a:t>
            </a:r>
            <a:r>
              <a:rPr lang="tr-TR" sz="10000" dirty="0" smtClean="0">
                <a:latin typeface="TTKB Dik Temel Abece" pitchFamily="2" charset="-94"/>
              </a:rPr>
              <a:t>ka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le al.</a:t>
            </a:r>
            <a:endParaRPr lang="tr-TR" sz="1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8596" y="3643314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7030A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latin typeface="TTKB Dik Temel Abece" pitchFamily="2" charset="-94"/>
              </a:rPr>
              <a:t>li</a:t>
            </a:r>
            <a:r>
              <a:rPr lang="tr-TR" sz="10000" dirty="0" smtClean="0">
                <a:solidFill>
                  <a:srgbClr val="7030A0"/>
                </a:solidFill>
                <a:latin typeface="TTKB Dik Temel Abece" pitchFamily="2" charset="-94"/>
              </a:rPr>
              <a:t> on</a:t>
            </a:r>
            <a:r>
              <a:rPr lang="tr-TR" sz="10000" dirty="0" smtClean="0">
                <a:latin typeface="TTKB Dik Temel Abece" pitchFamily="2" charset="-94"/>
              </a:rPr>
              <a:t>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10000" dirty="0" smtClean="0">
                <a:solidFill>
                  <a:srgbClr val="00B050"/>
                </a:solidFill>
                <a:latin typeface="TTKB Dik Temel Abece" pitchFamily="2" charset="-94"/>
              </a:rPr>
              <a:t>lek</a:t>
            </a:r>
            <a:r>
              <a:rPr lang="tr-TR" sz="10000" dirty="0" smtClean="0">
                <a:latin typeface="TTKB Dik Temel Abece" pitchFamily="2" charset="-94"/>
              </a:rPr>
              <a:t> al.</a:t>
            </a:r>
            <a:endParaRPr lang="tr-TR" sz="100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0" y="785794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00B05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latin typeface="TTKB Dik Temel Abece" pitchFamily="2" charset="-94"/>
              </a:rPr>
              <a:t>li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10000" dirty="0" smtClean="0">
                <a:solidFill>
                  <a:srgbClr val="00B050"/>
                </a:solidFill>
                <a:latin typeface="TTKB Dik Temel Abece" pitchFamily="2" charset="-94"/>
              </a:rPr>
              <a:t>lek</a:t>
            </a:r>
            <a:r>
              <a:rPr lang="tr-TR" sz="10000" dirty="0" smtClean="0">
                <a:latin typeface="TTKB Dik Temel Abece" pitchFamily="2" charset="-94"/>
              </a:rPr>
              <a:t> al 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e</a:t>
            </a:r>
            <a:r>
              <a:rPr lang="tr-TR" sz="10000" dirty="0" smtClean="0">
                <a:solidFill>
                  <a:srgbClr val="0070C0"/>
                </a:solidFill>
                <a:latin typeface="TTKB Dik Temel Abece" pitchFamily="2" charset="-94"/>
              </a:rPr>
              <a:t>le</a:t>
            </a:r>
            <a:r>
              <a:rPr lang="tr-TR" sz="10000" dirty="0" smtClean="0">
                <a:latin typeface="TTKB Dik Temel Abece" pitchFamily="2" charset="-94"/>
              </a:rPr>
              <a:t>.</a:t>
            </a:r>
            <a:endParaRPr lang="tr-TR" sz="10000" dirty="0"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7158" y="3714752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li 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ke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lek 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al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 ek</a:t>
            </a:r>
            <a:r>
              <a:rPr lang="tr-TR" sz="10000" dirty="0" smtClean="0">
                <a:latin typeface="TTKB Dik Temel Abece" pitchFamily="2" charset="-94"/>
              </a:rPr>
              <a:t>.</a:t>
            </a:r>
            <a:endParaRPr lang="tr-TR" sz="10000" dirty="0"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0" y="785794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latin typeface="TTKB Dik Temel Abece" pitchFamily="2" charset="-94"/>
              </a:rPr>
              <a:t>Ka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an</a:t>
            </a:r>
            <a:r>
              <a:rPr lang="tr-TR" sz="10000" dirty="0" smtClean="0">
                <a:latin typeface="TTKB Dik Temel Abece" pitchFamily="2" charset="-94"/>
              </a:rPr>
              <a:t> on     </a:t>
            </a:r>
            <a:r>
              <a:rPr lang="tr-TR" sz="10000" dirty="0" smtClean="0">
                <a:solidFill>
                  <a:srgbClr val="C00000"/>
                </a:solidFill>
                <a:latin typeface="TTKB Dik Temel Abece" pitchFamily="2" charset="-94"/>
              </a:rPr>
              <a:t>al.</a:t>
            </a:r>
            <a:endParaRPr lang="tr-TR" sz="10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57166"/>
            <a:ext cx="1714512" cy="167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00002" y="3357562"/>
            <a:ext cx="821540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latin typeface="TTKB Dik Temel Abece" pitchFamily="2" charset="-94"/>
              </a:rPr>
              <a:t>li</a:t>
            </a:r>
            <a:r>
              <a:rPr lang="tr-TR" sz="10000" dirty="0" smtClean="0">
                <a:solidFill>
                  <a:srgbClr val="00B050"/>
                </a:solidFill>
                <a:latin typeface="TTKB Dik Temel Abece" pitchFamily="2" charset="-94"/>
              </a:rPr>
              <a:t>  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  al </a:t>
            </a:r>
            <a:r>
              <a:rPr lang="tr-TR" sz="10000" dirty="0" smtClean="0">
                <a:solidFill>
                  <a:srgbClr val="00B0F0"/>
                </a:solidFill>
                <a:latin typeface="TTKB Dik Temel Abece" pitchFamily="2" charset="-94"/>
              </a:rPr>
              <a:t>kok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la</a:t>
            </a:r>
            <a:r>
              <a:rPr lang="tr-TR" sz="10000" dirty="0" smtClean="0">
                <a:latin typeface="TTKB Dik Temel Abece" pitchFamily="2" charset="-94"/>
              </a:rPr>
              <a:t>.</a:t>
            </a:r>
            <a:endParaRPr lang="tr-TR" sz="10000" dirty="0">
              <a:latin typeface="TTKB Dik Temel Abece" pitchFamily="2" charset="-94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143248"/>
            <a:ext cx="1357322" cy="148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0" y="785794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latin typeface="TTKB Dik Temel Abece" pitchFamily="2" charset="-94"/>
              </a:rPr>
              <a:t>li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10000" dirty="0" smtClean="0">
                <a:latin typeface="TTKB Dik Temel Abece" pitchFamily="2" charset="-94"/>
              </a:rPr>
              <a:t>ki     al.</a:t>
            </a:r>
            <a:endParaRPr lang="tr-TR" sz="10000" dirty="0">
              <a:latin typeface="TTKB Dik Temel Abece" pitchFamily="2" charset="-94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7158" y="3643314"/>
            <a:ext cx="864399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li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ki    al </a:t>
            </a:r>
            <a:r>
              <a:rPr lang="tr-TR" sz="10000" dirty="0" smtClean="0">
                <a:solidFill>
                  <a:srgbClr val="FF0000"/>
                </a:solidFill>
                <a:latin typeface="TTKB Dik Temel Abece" pitchFamily="2" charset="-94"/>
              </a:rPr>
              <a:t>ek</a:t>
            </a:r>
            <a:r>
              <a:rPr lang="tr-TR" sz="1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TKB Dik Temel Abece" pitchFamily="2" charset="-94"/>
              </a:rPr>
              <a:t>le</a:t>
            </a:r>
            <a:r>
              <a:rPr lang="tr-TR" sz="10000" dirty="0" smtClean="0">
                <a:latin typeface="TTKB Dik Temel Abece" pitchFamily="2" charset="-94"/>
              </a:rPr>
              <a:t>.</a:t>
            </a:r>
            <a:endParaRPr lang="tr-TR" sz="10000" dirty="0">
              <a:latin typeface="TTKB Dik Temel Abece" pitchFamily="2" charset="-9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9" y="451891"/>
            <a:ext cx="1714512" cy="167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7" y="3483638"/>
            <a:ext cx="1357322" cy="148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286380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71802" y="3214686"/>
            <a:ext cx="257176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1000132" cy="142876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286380" y="2857496"/>
            <a:ext cx="928694" cy="150019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57422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l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00694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o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71868" y="3214686"/>
            <a:ext cx="257176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err="1" smtClean="0">
                <a:latin typeface="TTKB Dik Temel Abece" pitchFamily="2" charset="-94"/>
              </a:rPr>
              <a:t>l</a:t>
            </a:r>
            <a:r>
              <a:rPr lang="tr-TR" sz="21000" dirty="0" err="1" smtClean="0">
                <a:solidFill>
                  <a:srgbClr val="FF0000"/>
                </a:solidFill>
                <a:latin typeface="TTKB Dik Temel Abece" pitchFamily="2" charset="-94"/>
              </a:rPr>
              <a:t>o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428992" y="2786058"/>
            <a:ext cx="642942" cy="78581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572132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57176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a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14612" y="3214686"/>
            <a:ext cx="378621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a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86050" y="2928934"/>
            <a:ext cx="785818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214942" y="2928934"/>
            <a:ext cx="1285884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30003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latin typeface="TTKB Dik Temel Abece" pitchFamily="2" charset="-94"/>
              </a:rPr>
              <a:t>ok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15008" y="357166"/>
            <a:ext cx="2000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28794" y="3214686"/>
            <a:ext cx="550072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ok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928934"/>
            <a:ext cx="571504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929322" y="2857496"/>
            <a:ext cx="714380" cy="107157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57166"/>
            <a:ext cx="22860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ko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29256" y="357166"/>
            <a:ext cx="22860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000232" y="3214686"/>
            <a:ext cx="48577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ko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143240" y="2857496"/>
            <a:ext cx="857256" cy="100013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643570" y="2786058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57290" y="357166"/>
            <a:ext cx="22860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ko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29256" y="357166"/>
            <a:ext cx="22860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000232" y="3214686"/>
            <a:ext cx="48577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ko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571736" y="2714620"/>
            <a:ext cx="857256" cy="100013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786446" y="2857496"/>
            <a:ext cx="857256" cy="128588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0100" y="357166"/>
            <a:ext cx="292895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err="1" smtClean="0">
                <a:latin typeface="TTKB Dik Temel Abece" pitchFamily="2" charset="-94"/>
              </a:rPr>
              <a:t>ko</a:t>
            </a:r>
            <a:endParaRPr lang="tr-TR" sz="20000" dirty="0">
              <a:latin typeface="TTKB Dik Temel Abece" pitchFamily="2" charset="-94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286380" y="357166"/>
            <a:ext cx="242889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0" dirty="0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0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500298" y="3214686"/>
            <a:ext cx="392909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1000" dirty="0" smtClean="0">
                <a:latin typeface="TTKB Dik Temel Abece" pitchFamily="2" charset="-94"/>
              </a:rPr>
              <a:t>ko</a:t>
            </a:r>
            <a:r>
              <a:rPr lang="tr-TR" sz="21000" dirty="0" smtClean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21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714612" y="2857496"/>
            <a:ext cx="785818" cy="78581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643570" y="2714620"/>
            <a:ext cx="857256" cy="100013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Veri Yer Tutucusu"/>
          <p:cNvSpPr txBox="1">
            <a:spLocks/>
          </p:cNvSpPr>
          <p:nvPr/>
        </p:nvSpPr>
        <p:spPr>
          <a:xfrm>
            <a:off x="7858116" y="6492875"/>
            <a:ext cx="1285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CC11DA-FC83-47DA-BA89-BF6BBF76A28A}" type="datetime1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29/11/2020</a:t>
            </a:fld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28794" y="3380125"/>
            <a:ext cx="571504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kok</a:t>
            </a: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1472" y="0"/>
            <a:ext cx="40719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latin typeface="TTKB Dik Temel Abece" pitchFamily="2" charset="-94"/>
              </a:rPr>
              <a:t>kok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000364" y="2857496"/>
            <a:ext cx="642942" cy="121444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6000760" y="3000372"/>
            <a:ext cx="642942" cy="1143008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86446" y="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2000" dirty="0" smtClean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endParaRPr lang="tr-TR" sz="22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 sesi sunumu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 sesi sunumu</Template>
  <TotalTime>4</TotalTime>
  <Words>102</Words>
  <Application>Microsoft Office PowerPoint</Application>
  <PresentationFormat>Ekran Gösterisi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 sesi sunumu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cp:lastModifiedBy>ronican</cp:lastModifiedBy>
  <cp:revision>1</cp:revision>
  <dcterms:created xsi:type="dcterms:W3CDTF">2020-11-04T14:01:54Z</dcterms:created>
  <dcterms:modified xsi:type="dcterms:W3CDTF">2020-11-29T09:30:25Z</dcterms:modified>
</cp:coreProperties>
</file>