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8" r:id="rId2"/>
    <p:sldId id="295" r:id="rId3"/>
    <p:sldId id="285" r:id="rId4"/>
    <p:sldId id="297" r:id="rId5"/>
    <p:sldId id="312" r:id="rId6"/>
    <p:sldId id="313" r:id="rId7"/>
    <p:sldId id="314" r:id="rId8"/>
    <p:sldId id="305" r:id="rId9"/>
    <p:sldId id="315" r:id="rId10"/>
    <p:sldId id="316" r:id="rId11"/>
    <p:sldId id="317" r:id="rId12"/>
    <p:sldId id="319" r:id="rId13"/>
    <p:sldId id="318" r:id="rId14"/>
    <p:sldId id="327" r:id="rId15"/>
    <p:sldId id="310" r:id="rId16"/>
    <p:sldId id="330" r:id="rId17"/>
    <p:sldId id="329" r:id="rId18"/>
    <p:sldId id="328" r:id="rId19"/>
    <p:sldId id="266" r:id="rId20"/>
    <p:sldId id="332" r:id="rId21"/>
    <p:sldId id="333" r:id="rId22"/>
    <p:sldId id="331" r:id="rId23"/>
    <p:sldId id="334" r:id="rId24"/>
    <p:sldId id="320" r:id="rId25"/>
    <p:sldId id="321" r:id="rId26"/>
    <p:sldId id="322" r:id="rId27"/>
    <p:sldId id="324" r:id="rId28"/>
    <p:sldId id="326" r:id="rId29"/>
    <p:sldId id="325" r:id="rId30"/>
    <p:sldId id="336" r:id="rId31"/>
    <p:sldId id="337" r:id="rId32"/>
    <p:sldId id="338" r:id="rId33"/>
    <p:sldId id="339" r:id="rId34"/>
    <p:sldId id="340" r:id="rId35"/>
    <p:sldId id="286" r:id="rId36"/>
    <p:sldId id="294" r:id="rId37"/>
    <p:sldId id="335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28BC"/>
    <a:srgbClr val="C907AD"/>
    <a:srgbClr val="00D07C"/>
    <a:srgbClr val="1064B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15A8EE-A0AD-40EF-A5B1-42D56BE077B0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AA54A-3E00-4E89-BB31-DA4EA1C42D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5216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EA6F-8EAC-46BA-9704-2B5CA6D596F4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BF4D-F4F0-42FD-9823-0E2BECFE8C0C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81904-9040-45FD-B8CC-83B59ECA6BBE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A2694-F2FE-4C05-A593-273BEF9501D6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94B1F-6C10-47E9-B382-3D069B202FC5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C01F3-ACE7-4EE7-91E2-16455791D656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AA0F5-3BC5-454F-9695-9D747E6CD416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2D1A-169C-4161-AF97-37BE1A5198C5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F52D-D136-45A4-8EB9-F51883674276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FD889-BE1B-48F7-A0FE-67A569C9DBD1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71AF-DD5F-494E-9530-3FF70ABC781F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B6993-9843-4D93-8B0A-B09BBB02E710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13000">
    <p:split orient="vert"/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85918" y="428604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e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000628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m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14612" y="3214686"/>
            <a:ext cx="342902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e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m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928926" y="2928934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072066" y="2714620"/>
            <a:ext cx="785818" cy="157163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42910" y="357166"/>
            <a:ext cx="37147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latin typeface="TTKB Dik Temel Abece" pitchFamily="2" charset="-94"/>
              </a:rPr>
              <a:t>ma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143504" y="357166"/>
            <a:ext cx="335758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57290" y="3214686"/>
            <a:ext cx="678661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ma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928934"/>
            <a:ext cx="571504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929322" y="2857496"/>
            <a:ext cx="714380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42910" y="357166"/>
            <a:ext cx="37147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latin typeface="TTKB Dik Temel Abece" pitchFamily="2" charset="-94"/>
              </a:rPr>
              <a:t>ma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143504" y="357166"/>
            <a:ext cx="335758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57290" y="3214686"/>
            <a:ext cx="678661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ma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928934"/>
            <a:ext cx="571504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929322" y="2857496"/>
            <a:ext cx="714380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42910" y="357166"/>
            <a:ext cx="37147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latin typeface="TTKB Dik Temel Abece" pitchFamily="2" charset="-94"/>
              </a:rPr>
              <a:t>ma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143504" y="357166"/>
            <a:ext cx="335758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solidFill>
                  <a:srgbClr val="FF0000"/>
                </a:solidFill>
                <a:latin typeface="TTKB Dik Temel Abece" pitchFamily="2" charset="-94"/>
              </a:rPr>
              <a:t>ni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57290" y="3214686"/>
            <a:ext cx="678661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ma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ni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928934"/>
            <a:ext cx="571504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143636" y="2857496"/>
            <a:ext cx="500066" cy="142876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42910" y="357166"/>
            <a:ext cx="37147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el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143504" y="357166"/>
            <a:ext cx="335758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57290" y="3214686"/>
            <a:ext cx="678661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el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928934"/>
            <a:ext cx="571504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929322" y="2857496"/>
            <a:ext cx="714380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42910" y="357166"/>
            <a:ext cx="37147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ek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143504" y="357166"/>
            <a:ext cx="335758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57290" y="3214686"/>
            <a:ext cx="678661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ek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928934"/>
            <a:ext cx="571504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929322" y="2857496"/>
            <a:ext cx="714380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0100" y="357166"/>
            <a:ext cx="264320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mi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072066" y="357166"/>
            <a:ext cx="31432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857356" y="3214686"/>
            <a:ext cx="542928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mi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571736" y="2714620"/>
            <a:ext cx="642942" cy="135732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786446" y="2857496"/>
            <a:ext cx="857256" cy="128588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0100" y="357166"/>
            <a:ext cx="292895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Mi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072066" y="357166"/>
            <a:ext cx="31432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857356" y="3214686"/>
            <a:ext cx="542928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Mi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571736" y="2714620"/>
            <a:ext cx="500066" cy="100013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786446" y="2857496"/>
            <a:ext cx="857256" cy="128588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228601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latin typeface="TTKB Dik Temel Abece" pitchFamily="2" charset="-94"/>
              </a:rPr>
              <a:t>ko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072066" y="357166"/>
            <a:ext cx="31432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857356" y="3214686"/>
            <a:ext cx="542928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ko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571736" y="2714620"/>
            <a:ext cx="428628" cy="92869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786446" y="2857496"/>
            <a:ext cx="857256" cy="128588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85786" y="357166"/>
            <a:ext cx="364333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latin typeface="TTKB Dik Temel Abece" pitchFamily="2" charset="-94"/>
              </a:rPr>
              <a:t>mo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072066" y="357166"/>
            <a:ext cx="31432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857356" y="3214686"/>
            <a:ext cx="542928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mo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571736" y="2714620"/>
            <a:ext cx="642942" cy="16430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786446" y="2857496"/>
            <a:ext cx="857256" cy="128588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80125"/>
            <a:ext cx="571504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latin typeface="TTKB Dik Temel Abece" pitchFamily="2" charset="-94"/>
              </a:rPr>
              <a:t>ki</a:t>
            </a:r>
            <a:r>
              <a:rPr lang="tr-TR" sz="22000" dirty="0" smtClean="0">
                <a:solidFill>
                  <a:srgbClr val="FF0000"/>
                </a:solidFill>
                <a:latin typeface="TTKB Dik Temel Abece" pitchFamily="2" charset="-94"/>
              </a:rPr>
              <a:t>m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407196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latin typeface="TTKB Dik Temel Abece" pitchFamily="2" charset="-94"/>
              </a:rPr>
              <a:t>ki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857496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000760" y="3000372"/>
            <a:ext cx="642942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86446" y="0"/>
            <a:ext cx="257176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solidFill>
                  <a:srgbClr val="FF0000"/>
                </a:solidFill>
                <a:latin typeface="TTKB Dik Temel Abece" pitchFamily="2" charset="-94"/>
              </a:rPr>
              <a:t>m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i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286380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m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71802" y="3214686"/>
            <a:ext cx="300039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i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m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571736" y="2714620"/>
            <a:ext cx="714380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286380" y="2857496"/>
            <a:ext cx="928694" cy="150019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80125"/>
            <a:ext cx="571504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err="1" smtClean="0">
                <a:latin typeface="TTKB Dik Temel Abece" pitchFamily="2" charset="-94"/>
              </a:rPr>
              <a:t>ma</a:t>
            </a:r>
            <a:r>
              <a:rPr lang="tr-TR" sz="22000" dirty="0" err="1" smtClean="0">
                <a:solidFill>
                  <a:srgbClr val="FF0000"/>
                </a:solidFill>
                <a:latin typeface="TTKB Dik Temel Abece" pitchFamily="2" charset="-94"/>
              </a:rPr>
              <a:t>n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407196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err="1" smtClean="0">
                <a:latin typeface="TTKB Dik Temel Abece" pitchFamily="2" charset="-94"/>
              </a:rPr>
              <a:t>ma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857496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000760" y="3000372"/>
            <a:ext cx="642942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86446" y="0"/>
            <a:ext cx="257176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solidFill>
                  <a:srgbClr val="FF0000"/>
                </a:solidFill>
                <a:latin typeface="TTKB Dik Temel Abece" pitchFamily="2" charset="-94"/>
              </a:rPr>
              <a:t>n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80125"/>
            <a:ext cx="5715040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7000" dirty="0" smtClean="0">
                <a:latin typeface="TTKB Dik Temel Abece" pitchFamily="2" charset="-94"/>
              </a:rPr>
              <a:t>ke</a:t>
            </a:r>
            <a:r>
              <a:rPr lang="tr-TR" sz="17000" dirty="0" smtClean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endParaRPr lang="tr-TR" sz="17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285728"/>
            <a:ext cx="3071834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7000" dirty="0" err="1" smtClean="0">
                <a:latin typeface="TTKB Dik Temel Abece" pitchFamily="2" charset="-94"/>
              </a:rPr>
              <a:t>ke</a:t>
            </a:r>
            <a:endParaRPr lang="tr-TR" sz="17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500298" y="2500306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000760" y="2500306"/>
            <a:ext cx="571504" cy="142876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643438" y="214290"/>
            <a:ext cx="3786214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7000" dirty="0" err="1" smtClean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endParaRPr lang="tr-TR" sz="17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80125"/>
            <a:ext cx="571504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latin typeface="TTKB Dik Temel Abece" pitchFamily="2" charset="-94"/>
              </a:rPr>
              <a:t>in</a:t>
            </a:r>
            <a:r>
              <a:rPr lang="tr-TR" sz="22000" dirty="0" smtClean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335758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latin typeface="TTKB Dik Temel Abece" pitchFamily="2" charset="-94"/>
              </a:rPr>
              <a:t>in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357422" y="2714620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000760" y="3000372"/>
            <a:ext cx="642942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786314" y="0"/>
            <a:ext cx="35719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err="1" smtClean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80125"/>
            <a:ext cx="571504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latin typeface="TTKB Dik Temel Abece" pitchFamily="2" charset="-94"/>
              </a:rPr>
              <a:t>al</a:t>
            </a:r>
            <a:r>
              <a:rPr lang="tr-TR" sz="22000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335758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latin typeface="TTKB Dik Temel Abece" pitchFamily="2" charset="-94"/>
              </a:rPr>
              <a:t>al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357422" y="2714620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000760" y="3000372"/>
            <a:ext cx="642942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786314" y="0"/>
            <a:ext cx="35719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err="1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80125"/>
            <a:ext cx="571504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err="1" smtClean="0">
                <a:latin typeface="TTKB Dik Temel Abece" pitchFamily="2" charset="-94"/>
              </a:rPr>
              <a:t>ma</a:t>
            </a:r>
            <a:r>
              <a:rPr lang="tr-TR" sz="22000" dirty="0" err="1" smtClean="0">
                <a:solidFill>
                  <a:srgbClr val="FF0000"/>
                </a:solidFill>
                <a:latin typeface="TTKB Dik Temel Abece" pitchFamily="2" charset="-94"/>
              </a:rPr>
              <a:t>n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407196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err="1" smtClean="0">
                <a:latin typeface="TTKB Dik Temel Abece" pitchFamily="2" charset="-94"/>
              </a:rPr>
              <a:t>ma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857496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000760" y="3000372"/>
            <a:ext cx="642942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86446" y="0"/>
            <a:ext cx="257176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solidFill>
                  <a:srgbClr val="FF0000"/>
                </a:solidFill>
                <a:latin typeface="TTKB Dik Temel Abece" pitchFamily="2" charset="-94"/>
              </a:rPr>
              <a:t>n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80125"/>
            <a:ext cx="571504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8000" dirty="0" smtClean="0">
                <a:latin typeface="TTKB Dik Temel Abece" pitchFamily="2" charset="-94"/>
              </a:rPr>
              <a:t>ke</a:t>
            </a:r>
            <a:r>
              <a:rPr lang="tr-TR" sz="18000" dirty="0" smtClean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endParaRPr lang="tr-TR" sz="18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407196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latin typeface="TTKB Dik Temel Abece" pitchFamily="2" charset="-94"/>
              </a:rPr>
              <a:t>ke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571736" y="2143116"/>
            <a:ext cx="428628" cy="142876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000760" y="2214554"/>
            <a:ext cx="857256" cy="178595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714876" y="0"/>
            <a:ext cx="364333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80125"/>
            <a:ext cx="571504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err="1" smtClean="0">
                <a:latin typeface="TTKB Dik Temel Abece" pitchFamily="2" charset="-94"/>
              </a:rPr>
              <a:t>me</a:t>
            </a:r>
            <a:r>
              <a:rPr lang="tr-TR" sz="22000" dirty="0" err="1" smtClean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407196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err="1" smtClean="0">
                <a:latin typeface="TTKB Dik Temel Abece" pitchFamily="2" charset="-94"/>
              </a:rPr>
              <a:t>me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857496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000760" y="3000372"/>
            <a:ext cx="642942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86446" y="0"/>
            <a:ext cx="257176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28860" y="3357562"/>
            <a:ext cx="571504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0" dirty="0" smtClean="0">
                <a:latin typeface="TTKB Dik Temel Abece" pitchFamily="2" charset="-94"/>
              </a:rPr>
              <a:t>ek</a:t>
            </a:r>
            <a:r>
              <a:rPr lang="tr-TR" sz="19000" dirty="0" smtClean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endParaRPr lang="tr-TR" sz="1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3429024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0" dirty="0" smtClean="0">
                <a:latin typeface="TTKB Dik Temel Abece" pitchFamily="2" charset="-94"/>
              </a:rPr>
              <a:t>ek</a:t>
            </a:r>
            <a:endParaRPr lang="tr-TR" sz="1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643174" y="2357430"/>
            <a:ext cx="714380" cy="135732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143636" y="2285992"/>
            <a:ext cx="857256" cy="16430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929190" y="0"/>
            <a:ext cx="392909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0" dirty="0" err="1" smtClean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endParaRPr lang="tr-TR" sz="1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28860" y="3357562"/>
            <a:ext cx="571504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0" dirty="0" smtClean="0">
                <a:latin typeface="TTKB Dik Temel Abece" pitchFamily="2" charset="-94"/>
              </a:rPr>
              <a:t>e</a:t>
            </a:r>
            <a:r>
              <a:rPr lang="tr-TR" sz="19000" dirty="0" smtClean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endParaRPr lang="tr-TR" sz="1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3429024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0" dirty="0" smtClean="0">
                <a:latin typeface="TTKB Dik Temel Abece" pitchFamily="2" charset="-94"/>
              </a:rPr>
              <a:t>e</a:t>
            </a:r>
            <a:endParaRPr lang="tr-TR" sz="1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643174" y="2357430"/>
            <a:ext cx="714380" cy="135732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143636" y="2285992"/>
            <a:ext cx="857256" cy="16430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929190" y="0"/>
            <a:ext cx="392909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0" dirty="0" err="1" smtClean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endParaRPr lang="tr-TR" sz="1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28860" y="3357562"/>
            <a:ext cx="571504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0" dirty="0" smtClean="0">
                <a:latin typeface="TTKB Dik Temel Abece" pitchFamily="2" charset="-94"/>
              </a:rPr>
              <a:t>ke</a:t>
            </a:r>
            <a:r>
              <a:rPr lang="tr-TR" sz="19000" dirty="0" smtClean="0">
                <a:solidFill>
                  <a:srgbClr val="FF0000"/>
                </a:solidFill>
                <a:latin typeface="TTKB Dik Temel Abece" pitchFamily="2" charset="-94"/>
              </a:rPr>
              <a:t>mik</a:t>
            </a:r>
            <a:endParaRPr lang="tr-TR" sz="1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3429024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0" dirty="0" err="1" smtClean="0">
                <a:latin typeface="TTKB Dik Temel Abece" pitchFamily="2" charset="-94"/>
              </a:rPr>
              <a:t>ke</a:t>
            </a:r>
            <a:endParaRPr lang="tr-TR" sz="1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643174" y="2357430"/>
            <a:ext cx="714380" cy="135732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143636" y="2285992"/>
            <a:ext cx="857256" cy="16430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929190" y="0"/>
            <a:ext cx="392909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0" dirty="0" err="1" smtClean="0">
                <a:solidFill>
                  <a:srgbClr val="FF0000"/>
                </a:solidFill>
                <a:latin typeface="TTKB Dik Temel Abece" pitchFamily="2" charset="-94"/>
              </a:rPr>
              <a:t>mik</a:t>
            </a:r>
            <a:endParaRPr lang="tr-TR" sz="1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357422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o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500694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m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71802" y="3214686"/>
            <a:ext cx="350046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o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m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428992" y="2786058"/>
            <a:ext cx="357190" cy="135732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572132" y="2857496"/>
            <a:ext cx="857256" cy="128588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57562"/>
            <a:ext cx="57150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latin typeface="TTKB Dik Temel Abece" pitchFamily="2" charset="-94"/>
              </a:rPr>
              <a:t>e</a:t>
            </a:r>
            <a:r>
              <a:rPr lang="tr-TR" sz="16000" dirty="0" smtClean="0">
                <a:solidFill>
                  <a:srgbClr val="1428BC"/>
                </a:solidFill>
                <a:latin typeface="TTKB Dik Temel Abece" pitchFamily="2" charset="-94"/>
              </a:rPr>
              <a:t>mek</a:t>
            </a:r>
            <a:r>
              <a:rPr lang="tr-TR" sz="16000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7158" y="0"/>
            <a:ext cx="21431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latin typeface="TTKB Dik Temel Abece" pitchFamily="2" charset="-94"/>
              </a:rPr>
              <a:t>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1643042" y="2071678"/>
            <a:ext cx="928694" cy="178595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929454" y="2000240"/>
            <a:ext cx="857256" cy="16430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500826" y="0"/>
            <a:ext cx="235745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43174" y="0"/>
            <a:ext cx="35004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solidFill>
                  <a:srgbClr val="1428BC"/>
                </a:solidFill>
                <a:latin typeface="TTKB Dik Temel Abece" pitchFamily="2" charset="-94"/>
              </a:rPr>
              <a:t>mek</a:t>
            </a:r>
            <a:endParaRPr lang="tr-TR" sz="16000" dirty="0">
              <a:solidFill>
                <a:srgbClr val="1428BC"/>
              </a:solidFill>
              <a:latin typeface="TTKB Dik Temel Abece" pitchFamily="2" charset="-94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4429124" y="2143116"/>
            <a:ext cx="142876" cy="150019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57562"/>
            <a:ext cx="57150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latin typeface="TTKB Dik Temel Abece" pitchFamily="2" charset="-94"/>
              </a:rPr>
              <a:t>e</a:t>
            </a:r>
            <a:r>
              <a:rPr lang="tr-TR" sz="16000" dirty="0" smtClean="0">
                <a:solidFill>
                  <a:srgbClr val="1428BC"/>
                </a:solidFill>
                <a:latin typeface="TTKB Dik Temel Abece" pitchFamily="2" charset="-94"/>
              </a:rPr>
              <a:t>le</a:t>
            </a:r>
            <a:r>
              <a:rPr lang="tr-TR" sz="16000" dirty="0" smtClean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7158" y="0"/>
            <a:ext cx="21431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latin typeface="TTKB Dik Temel Abece" pitchFamily="2" charset="-94"/>
              </a:rPr>
              <a:t>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1643042" y="2071678"/>
            <a:ext cx="928694" cy="178595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215074" y="2214554"/>
            <a:ext cx="857256" cy="16430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86446" y="0"/>
            <a:ext cx="307183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43174" y="0"/>
            <a:ext cx="35004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solidFill>
                  <a:srgbClr val="1428BC"/>
                </a:solidFill>
                <a:latin typeface="TTKB Dik Temel Abece" pitchFamily="2" charset="-94"/>
              </a:rPr>
              <a:t>le</a:t>
            </a:r>
            <a:endParaRPr lang="tr-TR" sz="16000" dirty="0">
              <a:solidFill>
                <a:srgbClr val="1428BC"/>
              </a:solidFill>
              <a:latin typeface="TTKB Dik Temel Abece" pitchFamily="2" charset="-94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H="1">
            <a:off x="4214810" y="2143116"/>
            <a:ext cx="214314" cy="157163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57562"/>
            <a:ext cx="57150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latin typeface="TTKB Dik Temel Abece" pitchFamily="2" charset="-94"/>
              </a:rPr>
              <a:t>ke</a:t>
            </a:r>
            <a:r>
              <a:rPr lang="tr-TR" sz="16000" dirty="0" smtClean="0">
                <a:solidFill>
                  <a:srgbClr val="1428BC"/>
                </a:solidFill>
                <a:latin typeface="TTKB Dik Temel Abece" pitchFamily="2" charset="-94"/>
              </a:rPr>
              <a:t>li</a:t>
            </a:r>
            <a:r>
              <a:rPr lang="tr-TR" sz="16000" dirty="0" smtClean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7158" y="0"/>
            <a:ext cx="21431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latin typeface="TTKB Dik Temel Abece" pitchFamily="2" charset="-94"/>
              </a:rPr>
              <a:t>ke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1643042" y="2000240"/>
            <a:ext cx="1285884" cy="185738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215074" y="2214554"/>
            <a:ext cx="857256" cy="16430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86446" y="0"/>
            <a:ext cx="307183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43174" y="0"/>
            <a:ext cx="35004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solidFill>
                  <a:srgbClr val="1428BC"/>
                </a:solidFill>
                <a:latin typeface="TTKB Dik Temel Abece" pitchFamily="2" charset="-94"/>
              </a:rPr>
              <a:t>li</a:t>
            </a:r>
            <a:endParaRPr lang="tr-TR" sz="16000" dirty="0">
              <a:solidFill>
                <a:srgbClr val="1428BC"/>
              </a:solidFill>
              <a:latin typeface="TTKB Dik Temel Abece" pitchFamily="2" charset="-94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4429124" y="2143116"/>
            <a:ext cx="71438" cy="150019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643042" y="3357562"/>
            <a:ext cx="57150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latin typeface="TTKB Dik Temel Abece" pitchFamily="2" charset="-94"/>
              </a:rPr>
              <a:t>ma</a:t>
            </a:r>
            <a:r>
              <a:rPr lang="tr-TR" sz="16000" dirty="0" smtClean="0">
                <a:solidFill>
                  <a:srgbClr val="1428BC"/>
                </a:solidFill>
                <a:latin typeface="TTKB Dik Temel Abece" pitchFamily="2" charset="-94"/>
              </a:rPr>
              <a:t>ki</a:t>
            </a:r>
            <a:r>
              <a:rPr lang="tr-TR" sz="16000" dirty="0" smtClean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7158" y="0"/>
            <a:ext cx="264320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latin typeface="TTKB Dik Temel Abece" pitchFamily="2" charset="-94"/>
              </a:rPr>
              <a:t>ma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1643042" y="2000240"/>
            <a:ext cx="1285884" cy="185738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215074" y="2214554"/>
            <a:ext cx="857256" cy="16430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86446" y="0"/>
            <a:ext cx="307183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43174" y="0"/>
            <a:ext cx="35004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solidFill>
                  <a:srgbClr val="1428BC"/>
                </a:solidFill>
                <a:latin typeface="TTKB Dik Temel Abece" pitchFamily="2" charset="-94"/>
              </a:rPr>
              <a:t>ki</a:t>
            </a:r>
            <a:endParaRPr lang="tr-TR" sz="16000" dirty="0">
              <a:solidFill>
                <a:srgbClr val="1428BC"/>
              </a:solidFill>
              <a:latin typeface="TTKB Dik Temel Abece" pitchFamily="2" charset="-94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4429124" y="2143116"/>
            <a:ext cx="71438" cy="150019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643042" y="3357562"/>
            <a:ext cx="607223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latin typeface="TTKB Dik Temel Abece" pitchFamily="2" charset="-94"/>
              </a:rPr>
              <a:t>an</a:t>
            </a:r>
            <a:r>
              <a:rPr lang="tr-TR" sz="16000" dirty="0" smtClean="0">
                <a:solidFill>
                  <a:srgbClr val="1428BC"/>
                </a:solidFill>
                <a:latin typeface="TTKB Dik Temel Abece" pitchFamily="2" charset="-94"/>
              </a:rPr>
              <a:t>la</a:t>
            </a:r>
            <a:r>
              <a:rPr lang="tr-TR" sz="16000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7158" y="0"/>
            <a:ext cx="264320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latin typeface="TTKB Dik Temel Abece" pitchFamily="2" charset="-94"/>
              </a:rPr>
              <a:t>an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1643042" y="2000240"/>
            <a:ext cx="1000132" cy="178595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215074" y="2214554"/>
            <a:ext cx="857256" cy="16430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86446" y="0"/>
            <a:ext cx="307183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err="1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16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43174" y="0"/>
            <a:ext cx="35004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6000" dirty="0" smtClean="0">
                <a:solidFill>
                  <a:srgbClr val="1428BC"/>
                </a:solidFill>
                <a:latin typeface="TTKB Dik Temel Abece" pitchFamily="2" charset="-94"/>
              </a:rPr>
              <a:t>la</a:t>
            </a:r>
            <a:endParaRPr lang="tr-TR" sz="16000" dirty="0">
              <a:solidFill>
                <a:srgbClr val="1428BC"/>
              </a:solidFill>
              <a:latin typeface="TTKB Dik Temel Abece" pitchFamily="2" charset="-94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4429124" y="2143116"/>
            <a:ext cx="71438" cy="150019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500042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9000" dirty="0" smtClean="0">
                <a:solidFill>
                  <a:srgbClr val="C00000"/>
                </a:solidFill>
                <a:latin typeface="TTKB Dik Temel Abece" pitchFamily="2" charset="-94"/>
              </a:rPr>
              <a:t> Mine elma al.</a:t>
            </a:r>
            <a:endParaRPr lang="tr-TR" sz="90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4429132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9000" dirty="0" smtClean="0">
                <a:latin typeface="TTKB Dik Temel Abece" pitchFamily="2" charset="-94"/>
              </a:rPr>
              <a:t> Ali mola alma.</a:t>
            </a:r>
            <a:endParaRPr lang="tr-TR" sz="9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2571744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9000" dirty="0" smtClean="0">
                <a:solidFill>
                  <a:srgbClr val="0070C0"/>
                </a:solidFill>
                <a:latin typeface="TTKB Dik Temel Abece" pitchFamily="2" charset="-94"/>
              </a:rPr>
              <a:t> Melek kalem al.</a:t>
            </a:r>
            <a:endParaRPr lang="tr-TR" sz="9000" dirty="0">
              <a:solidFill>
                <a:srgbClr val="0070C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500042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9000" dirty="0" smtClean="0">
                <a:latin typeface="TTKB Dik Temel Abece" pitchFamily="2" charset="-94"/>
              </a:rPr>
              <a:t> Ela lale ekme.</a:t>
            </a:r>
            <a:endParaRPr lang="tr-TR" sz="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450057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9000" dirty="0" smtClean="0">
                <a:latin typeface="TTKB Dik Temel Abece" pitchFamily="2" charset="-94"/>
              </a:rPr>
              <a:t> </a:t>
            </a:r>
            <a:r>
              <a:rPr lang="tr-TR" sz="9000" dirty="0" smtClean="0">
                <a:solidFill>
                  <a:srgbClr val="7030A0"/>
                </a:solidFill>
                <a:latin typeface="TTKB Dik Temel Abece" pitchFamily="2" charset="-94"/>
              </a:rPr>
              <a:t>Kemal o kim?</a:t>
            </a:r>
            <a:endParaRPr lang="tr-TR" sz="9000" dirty="0">
              <a:solidFill>
                <a:srgbClr val="7030A0"/>
              </a:solidFill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2571744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9000" dirty="0" smtClean="0">
                <a:latin typeface="TTKB Dik Temel Abece" pitchFamily="2" charset="-94"/>
              </a:rPr>
              <a:t> </a:t>
            </a:r>
            <a:r>
              <a:rPr lang="tr-TR" sz="9000" dirty="0" smtClean="0">
                <a:solidFill>
                  <a:srgbClr val="FF0000"/>
                </a:solidFill>
                <a:latin typeface="TTKB Dik Temel Abece" pitchFamily="2" charset="-94"/>
              </a:rPr>
              <a:t>Ela lale ekme.</a:t>
            </a:r>
            <a:endParaRPr lang="tr-TR" sz="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500042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9000" dirty="0" smtClean="0">
                <a:solidFill>
                  <a:srgbClr val="FF0000"/>
                </a:solidFill>
                <a:latin typeface="TTKB Dik Temel Abece" pitchFamily="2" charset="-94"/>
              </a:rPr>
              <a:t> Emine un al ele.</a:t>
            </a:r>
            <a:endParaRPr lang="tr-TR" sz="9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450057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9000" dirty="0" smtClean="0">
                <a:latin typeface="TTKB Dik Temel Abece" pitchFamily="2" charset="-94"/>
              </a:rPr>
              <a:t> </a:t>
            </a:r>
            <a:r>
              <a:rPr lang="tr-TR" sz="9000" dirty="0" smtClean="0">
                <a:solidFill>
                  <a:srgbClr val="C907AD"/>
                </a:solidFill>
                <a:latin typeface="TTKB Dik Temel Abece" pitchFamily="2" charset="-94"/>
              </a:rPr>
              <a:t>Kilo kilo elma al.</a:t>
            </a:r>
            <a:endParaRPr lang="tr-TR" sz="9000" dirty="0">
              <a:solidFill>
                <a:srgbClr val="C907AD"/>
              </a:solidFill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2571744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9000" dirty="0" smtClean="0">
                <a:latin typeface="TTKB Dik Temel Abece" pitchFamily="2" charset="-94"/>
              </a:rPr>
              <a:t> </a:t>
            </a:r>
            <a:r>
              <a:rPr lang="tr-TR" sz="9000" dirty="0" smtClean="0">
                <a:solidFill>
                  <a:srgbClr val="1428BC"/>
                </a:solidFill>
                <a:latin typeface="TTKB Dik Temel Abece" pitchFamily="2" charset="-94"/>
              </a:rPr>
              <a:t>Nine emekli olma.</a:t>
            </a:r>
            <a:endParaRPr lang="tr-TR" sz="9000" dirty="0">
              <a:solidFill>
                <a:srgbClr val="1428BC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257176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m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15008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14612" y="3214686"/>
            <a:ext cx="378621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err="1" smtClean="0">
                <a:latin typeface="TTKB Dik Temel Abece" pitchFamily="2" charset="-94"/>
              </a:rPr>
              <a:t>m</a:t>
            </a:r>
            <a:r>
              <a:rPr lang="tr-TR" sz="21000" dirty="0" err="1" smtClean="0">
                <a:solidFill>
                  <a:srgbClr val="FF0000"/>
                </a:solidFill>
                <a:latin typeface="TTKB Dik Temel Abece" pitchFamily="2" charset="-94"/>
              </a:rPr>
              <a:t>eo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786050" y="2928934"/>
            <a:ext cx="785818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643570" y="2928934"/>
            <a:ext cx="857256" cy="135732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257176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m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15008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14612" y="3214686"/>
            <a:ext cx="378621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err="1" smtClean="0">
                <a:latin typeface="TTKB Dik Temel Abece" pitchFamily="2" charset="-94"/>
              </a:rPr>
              <a:t>m</a:t>
            </a:r>
            <a:r>
              <a:rPr lang="tr-TR" sz="21000" dirty="0" err="1" smtClean="0">
                <a:solidFill>
                  <a:srgbClr val="FF0000"/>
                </a:solidFill>
                <a:latin typeface="TTKB Dik Temel Abece" pitchFamily="2" charset="-94"/>
              </a:rPr>
              <a:t>ao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786050" y="2928934"/>
            <a:ext cx="785818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643570" y="2928934"/>
            <a:ext cx="857256" cy="135732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257176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m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15008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428860" y="3214686"/>
            <a:ext cx="378621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m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786050" y="2928934"/>
            <a:ext cx="785818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429256" y="2928934"/>
            <a:ext cx="1071570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257176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m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15008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o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14612" y="3214686"/>
            <a:ext cx="378621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err="1" smtClean="0">
                <a:latin typeface="TTKB Dik Temel Abece" pitchFamily="2" charset="-94"/>
              </a:rPr>
              <a:t>m</a:t>
            </a:r>
            <a:r>
              <a:rPr lang="tr-TR" sz="21000" dirty="0" err="1" smtClean="0">
                <a:solidFill>
                  <a:srgbClr val="FF0000"/>
                </a:solidFill>
                <a:latin typeface="TTKB Dik Temel Abece" pitchFamily="2" charset="-94"/>
              </a:rPr>
              <a:t>o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786050" y="2928934"/>
            <a:ext cx="785818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643570" y="2928934"/>
            <a:ext cx="857256" cy="135732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42910" y="357166"/>
            <a:ext cx="37147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em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15008" y="357166"/>
            <a:ext cx="278608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mi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928794" y="3214686"/>
            <a:ext cx="550072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em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mi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928934"/>
            <a:ext cx="571504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929322" y="2857496"/>
            <a:ext cx="714380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42910" y="357166"/>
            <a:ext cx="37147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im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15008" y="357166"/>
            <a:ext cx="278608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928794" y="3214686"/>
            <a:ext cx="550072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im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928934"/>
            <a:ext cx="571504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929322" y="2857496"/>
            <a:ext cx="714380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 sesi sunumu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 sesi sunumu</Template>
  <TotalTime>52</TotalTime>
  <Words>191</Words>
  <PresentationFormat>Ekran Gösterisi (4:3)</PresentationFormat>
  <Paragraphs>153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 sesi sunumu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2020-11-28T05:26:51Z</dcterms:created>
  <dcterms:modified xsi:type="dcterms:W3CDTF">2020-11-29T09:28:19Z</dcterms:modified>
  <cp:category>https://www.sorubak.com</cp:category>
</cp:coreProperties>
</file>