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4744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58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9421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8547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3570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92355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7774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90747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5168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7624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096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586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600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7140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0098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6941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1834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5342E54-9837-4261-A81F-18A4782B2CCB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31169FA-139D-4293-86B7-93D378EB029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89399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528637" y="464126"/>
            <a:ext cx="8001000" cy="2971801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Öğünlere uygun beslenme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bg1"/>
                </a:solidFill>
              </a:rPr>
              <a:t>BAHAR BAŞOĞLU - KÜTAHYA</a:t>
            </a:r>
          </a:p>
        </p:txBody>
      </p:sp>
      <p:pic>
        <p:nvPicPr>
          <p:cNvPr id="7172" name="Picture 4" descr="Sağlıklı Beslenmenin Hayatımıza Kattıkları - OrdanBurdanŞurdan -  OrdanBurdanŞurda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773" y="1405852"/>
            <a:ext cx="4468091" cy="4468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738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10191606" cy="47451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ÇAY, KAHVE, HAZIR MEYVE SUYU TÜKETMEMELİYİZ.</a:t>
            </a:r>
          </a:p>
          <a:p>
            <a:pPr marL="0" indent="0">
              <a:buNone/>
            </a:pPr>
            <a:endParaRPr lang="tr-TR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FAZLA TUZ VE ŞEKERDEN UZAK DURMALIYIZ.</a:t>
            </a:r>
          </a:p>
          <a:p>
            <a:pPr marL="0" indent="0">
              <a:buNone/>
            </a:pPr>
            <a:endParaRPr lang="tr-TR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FAZLA EKMEK VE UNLU GIDALAR YEMEMELİYİZ.</a:t>
            </a:r>
          </a:p>
          <a:p>
            <a:pPr marL="0" indent="0">
              <a:buNone/>
            </a:pPr>
            <a:endParaRPr lang="tr-TR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KIZARMIŞ VE ÇOK YAĞLI BESİNLER YEMEMELİYİZ.</a:t>
            </a:r>
          </a:p>
        </p:txBody>
      </p:sp>
      <p:pic>
        <p:nvPicPr>
          <p:cNvPr id="6146" name="Picture 2" descr="Smiling Doctor clipart transparent - Clipart Worl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727" y="540328"/>
            <a:ext cx="4010725" cy="563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972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10737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chemeClr val="bg1"/>
                </a:solidFill>
                <a:latin typeface="Comic Sans MS" panose="030F0702030302020204" pitchFamily="66" charset="0"/>
              </a:rPr>
              <a:t>ZARARLI BESİNLER</a:t>
            </a:r>
          </a:p>
        </p:txBody>
      </p:sp>
      <p:pic>
        <p:nvPicPr>
          <p:cNvPr id="9218" name="Picture 2" descr="Çay Kupa Içki - Pixabay'da ücretsiz vektör grafi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66" y="1759527"/>
            <a:ext cx="2183020" cy="2555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offee Cup clipart transparent 1 - Clipart Worl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560" y="4093314"/>
            <a:ext cx="2274916" cy="2216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andy clipart - Clip Art Librar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607" y="833220"/>
            <a:ext cx="1841757" cy="185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Günde 10 küp şeker kanser riskini arttırıyo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177" y="708610"/>
            <a:ext cx="3708689" cy="197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İyotlu tuzun faydaları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87686" y="4893766"/>
            <a:ext cx="2857500" cy="1600200"/>
          </a:xfrm>
          <a:prstGeom prst="rect">
            <a:avLst/>
          </a:prstGeom>
        </p:spPr>
      </p:pic>
      <p:pic>
        <p:nvPicPr>
          <p:cNvPr id="9228" name="Picture 12" descr="Fast Food Usulü Patates Kızartması Nasıl Yapılır, Püf Noktaları - Yemek.c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382" y="3101109"/>
            <a:ext cx="2521239" cy="167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Chocolate-Cake-with-strawberries-Using for play doh mat. Counting Candles |  Cake, Chocolate strawberry cake, Pumpkin spice cak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690" y="2097890"/>
            <a:ext cx="2725572" cy="2006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622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32073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BİR GÜNDE 3 ANA ÖĞÜN VARDIR.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KAHVALTI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ÖĞLE YEMEĞİ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AKŞAM YEMEĞİ</a:t>
            </a:r>
          </a:p>
        </p:txBody>
      </p:sp>
      <p:pic>
        <p:nvPicPr>
          <p:cNvPr id="1030" name="Picture 6" descr="Clipart yemek yiyen erkek çocu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865" y="1333961"/>
            <a:ext cx="5580207" cy="4464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9092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1" y="685800"/>
            <a:ext cx="10662661" cy="2376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KAHVALTI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EN ÖNEMLİ ÖĞÜN KAHVALTIDIR.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GÜNE ZİNDE BAŞLAMAK İÇİN ENERJİYE İHTİYACIMIZ VAR.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İYİ BİR KAHVALTI İLE ENERJİK BİR GÜN GEÇİREBİLİRİZ.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313710" y="3214254"/>
            <a:ext cx="8506690" cy="18565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KAHVALTIDA,</a:t>
            </a:r>
          </a:p>
          <a:p>
            <a:pPr algn="ctr"/>
            <a:r>
              <a:rPr lang="tr-TR" dirty="0"/>
              <a:t>PEYNİR, YUMURTA, ZEYTİN, TEREYAĞI, BAL, REÇEL, PEKMEZ, EKMEK,</a:t>
            </a:r>
          </a:p>
          <a:p>
            <a:pPr algn="ctr"/>
            <a:r>
              <a:rPr lang="tr-TR" dirty="0"/>
              <a:t>DOMATES, SALATALIK TÜKETEBİLİRİZ.</a:t>
            </a:r>
          </a:p>
          <a:p>
            <a:pPr algn="ctr"/>
            <a:r>
              <a:rPr lang="tr-TR" dirty="0"/>
              <a:t>TAZE SIKILMIŞ MEYVE SUYU, SÜT YA DA IHLAMUR İÇEBİLİRİZ.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571" y="2951017"/>
            <a:ext cx="3503046" cy="365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768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1"/>
            <a:ext cx="8534400" cy="108758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800" b="1" dirty="0">
                <a:solidFill>
                  <a:schemeClr val="bg1"/>
                </a:solidFill>
                <a:latin typeface="Comic Sans MS" panose="030F0702030302020204" pitchFamily="66" charset="0"/>
              </a:rPr>
              <a:t>KAHVALTI</a:t>
            </a:r>
          </a:p>
        </p:txBody>
      </p:sp>
      <p:pic>
        <p:nvPicPr>
          <p:cNvPr id="8194" name="Picture 2" descr="Peynir Hissettiğini Bir - Pixabay'da ücretsiz vektör grafi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1967345"/>
            <a:ext cx="2933114" cy="211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Olive PNG Clipart | PNG 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89" y="262874"/>
            <a:ext cx="2760085" cy="276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Ingilizce Yumurta Clipart - Large Size Png Image - Pik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2" y="2726888"/>
            <a:ext cx="1474355" cy="178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Ingilizce Yumurta Clipart - Large Size Png Image - Pik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82" y="3186617"/>
            <a:ext cx="1474355" cy="1783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oney Pot | Kavanozlar, Sağlıklı beslenme, Resimle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7248" y="926128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Download Free png Loaf Bread PNG Clip Art - Best WEB Clipart - DLPNG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585" y="4650861"/>
            <a:ext cx="3421784" cy="149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milk glass bottle 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574" y="4048486"/>
            <a:ext cx="1269574" cy="230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Butter with bread Royalty Free Vector Image - VectorStock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0" t="-5577" r="750" b="11265"/>
          <a:stretch/>
        </p:blipFill>
        <p:spPr bwMode="auto">
          <a:xfrm>
            <a:off x="4871897" y="4721138"/>
            <a:ext cx="2463004" cy="181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283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408709"/>
            <a:ext cx="8534400" cy="20851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ÖĞLE YEMEĞİNDE,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ET, PİLAV, SALATA, YOĞURT, MAKARNA,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SEBZE YEMEKLERİ HOŞAF, EKMEK TÜKETEBİLİRİZ.</a:t>
            </a:r>
          </a:p>
        </p:txBody>
      </p:sp>
      <p:pic>
        <p:nvPicPr>
          <p:cNvPr id="2050" name="Picture 2" descr="Anaokulunda Kahvaltı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647" y="2224616"/>
            <a:ext cx="5381625" cy="41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5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0663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rgbClr val="C00000"/>
                </a:solidFill>
              </a:rPr>
              <a:t>AKŞAM YEMEĞİNDE,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</a:rPr>
              <a:t>DAHA HAFİF YEMEKLER YEMELİYİZ.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</a:rPr>
              <a:t>SEBZE YEMEKLERİ, ÇORBA, SALATA, AZ EKMEK TÜKETEBİLİRİZ.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</a:rPr>
              <a:t>AKŞAM YEMEKLERİNİ AİLEMİZLE 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</a:rPr>
              <a:t>BİRLİKTE SOFRAYA OTURARAK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</a:rPr>
              <a:t>YEMELİYİZ.</a:t>
            </a:r>
          </a:p>
        </p:txBody>
      </p:sp>
      <p:pic>
        <p:nvPicPr>
          <p:cNvPr id="3074" name="Picture 2" descr="Yemek Yiyen Aile - Aile şeffaf PNG görüntüs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564" y="2850777"/>
            <a:ext cx="5001202" cy="322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981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620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ANA ÖĞÜNLERİN ARASINDA YEDİĞİMİZ ATIŞTIRMALARA </a:t>
            </a:r>
          </a:p>
          <a:p>
            <a:pPr marL="0" indent="0">
              <a:buNone/>
            </a:pPr>
            <a:r>
              <a:rPr lang="tr-TR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ARA ÖĞÜNLER </a:t>
            </a: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DENİR.</a:t>
            </a:r>
          </a:p>
          <a:p>
            <a:pPr marL="0" indent="0">
              <a:buNone/>
            </a:pPr>
            <a:endParaRPr lang="tr-TR" sz="2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ARA ÖĞÜNLERDE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MEYVE, YOĞURT, KURUYEMİŞ 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TÜKETEBİLİRİZ.</a:t>
            </a:r>
          </a:p>
        </p:txBody>
      </p:sp>
      <p:pic>
        <p:nvPicPr>
          <p:cNvPr id="4098" name="Picture 2" descr="Clipart meyve sepeti tutan aşçı çocuk | Yeni Slay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909" y="429490"/>
            <a:ext cx="4866900" cy="608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532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51469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ARA ÖĞÜNLERDEN BİRİNDE OKULDA BESLENME YAPARIZ.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BESLENMEDE,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TOST, EV YAPIMI KEK, POĞAÇA, MEYVE, KURUYEMİŞ 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OLABİLİR.</a:t>
            </a:r>
          </a:p>
          <a:p>
            <a:pPr marL="0" indent="0">
              <a:buNone/>
            </a:pPr>
            <a:r>
              <a:rPr lang="tr-TR" sz="2400" b="1" dirty="0">
                <a:solidFill>
                  <a:schemeClr val="bg1"/>
                </a:solidFill>
                <a:latin typeface="Comic Sans MS" panose="030F0702030302020204" pitchFamily="66" charset="0"/>
              </a:rPr>
              <a:t>İÇECEK OLARAK SÜT YA DA AYRAN TERCİH EDEBİLİRİZ.</a:t>
            </a:r>
          </a:p>
        </p:txBody>
      </p:sp>
    </p:spTree>
    <p:extLst>
      <p:ext uri="{BB962C8B-B14F-4D97-AF65-F5344CB8AC3E}">
        <p14:creationId xmlns:p14="http://schemas.microsoft.com/office/powerpoint/2010/main" val="3157663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4212" y="685800"/>
            <a:ext cx="9928370" cy="47174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ÖĞÜNLERİMİZDE HEM BİTKİSEL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HEM HAYVANSAL BESİNLERE YER 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VERMELİYİZ.</a:t>
            </a:r>
          </a:p>
          <a:p>
            <a:pPr marL="0" indent="0">
              <a:buNone/>
            </a:pPr>
            <a:endParaRPr lang="tr-TR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ABUR CUBUR VE HAZIR GIDALAR </a:t>
            </a: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YEMEMELİYİZ.</a:t>
            </a:r>
          </a:p>
          <a:p>
            <a:pPr marL="0" indent="0">
              <a:buNone/>
            </a:pPr>
            <a:endParaRPr lang="tr-TR" sz="28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chemeClr val="bg1"/>
                </a:solidFill>
                <a:latin typeface="Comic Sans MS" panose="030F0702030302020204" pitchFamily="66" charset="0"/>
              </a:rPr>
              <a:t>GÜNDE 2 LİTRE SU İÇMELİYİZ.</a:t>
            </a:r>
          </a:p>
        </p:txBody>
      </p:sp>
      <p:pic>
        <p:nvPicPr>
          <p:cNvPr id="5122" name="Picture 2" descr="Kızlar su içmek, su içmek, ilaç içmek, çocuklar su içmek png | PNGW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369" y="1025885"/>
            <a:ext cx="4168027" cy="504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227725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79</TotalTime>
  <Words>227</Words>
  <PresentationFormat>Geniş ekran</PresentationFormat>
  <Paragraphs>51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Century Gothic</vt:lpstr>
      <vt:lpstr>Comic Sans MS</vt:lpstr>
      <vt:lpstr>Wingdings 3</vt:lpstr>
      <vt:lpstr>Dilim</vt:lpstr>
      <vt:lpstr>Öğünlere uygun beslenme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2021-03-08T20:10:12Z</dcterms:created>
  <dcterms:modified xsi:type="dcterms:W3CDTF">2021-03-10T07:45:40Z</dcterms:modified>
  <cp:category>https://www.sorubak.com</cp:category>
</cp:coreProperties>
</file>