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1" r:id="rId1"/>
  </p:sldMasterIdLst>
  <p:sldIdLst>
    <p:sldId id="256" r:id="rId2"/>
    <p:sldId id="263" r:id="rId3"/>
    <p:sldId id="264" r:id="rId4"/>
    <p:sldId id="259" r:id="rId5"/>
    <p:sldId id="260" r:id="rId6"/>
    <p:sldId id="261" r:id="rId7"/>
    <p:sldId id="262" r:id="rId8"/>
    <p:sldId id="257" r:id="rId9"/>
    <p:sldId id="258" r:id="rId10"/>
    <p:sldId id="265" r:id="rId11"/>
    <p:sldId id="266" r:id="rId12"/>
    <p:sldId id="267" r:id="rId13"/>
    <p:sldId id="268" r:id="rId14"/>
    <p:sldId id="269" r:id="rId15"/>
    <p:sldId id="270" r:id="rId16"/>
    <p:sldId id="279" r:id="rId17"/>
    <p:sldId id="280" r:id="rId18"/>
    <p:sldId id="281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3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rgbClr val="FFFFFF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rgbClr val="262626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E38F2E7F-EE7B-45E8-89AD-1951D54C5D5C}" type="datetimeFigureOut">
              <a:rPr lang="tr-TR" smtClean="0"/>
              <a:pPr/>
              <a:t>08/10/2020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2EE7981A-3950-4639-B748-6F07BFE80BF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87873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2E7F-EE7B-45E8-89AD-1951D54C5D5C}" type="datetimeFigureOut">
              <a:rPr lang="tr-TR" smtClean="0"/>
              <a:pPr/>
              <a:t>08/10/2020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7981A-3950-4639-B748-6F07BFE80BF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0007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2E7F-EE7B-45E8-89AD-1951D54C5D5C}" type="datetimeFigureOut">
              <a:rPr lang="tr-TR" smtClean="0"/>
              <a:pPr/>
              <a:t>08/10/2020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7981A-3950-4639-B748-6F07BFE80BF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579593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2E7F-EE7B-45E8-89AD-1951D54C5D5C}" type="datetimeFigureOut">
              <a:rPr lang="tr-TR" smtClean="0"/>
              <a:pPr/>
              <a:t>08/10/2020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7981A-3950-4639-B748-6F07BFE80BF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86131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2E7F-EE7B-45E8-89AD-1951D54C5D5C}" type="datetimeFigureOut">
              <a:rPr lang="tr-TR" smtClean="0"/>
              <a:pPr/>
              <a:t>08/10/2020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7981A-3950-4639-B748-6F07BFE80BF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40894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2E7F-EE7B-45E8-89AD-1951D54C5D5C}" type="datetimeFigureOut">
              <a:rPr lang="tr-TR" smtClean="0"/>
              <a:pPr/>
              <a:t>08/10/2020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7981A-3950-4639-B748-6F07BFE80BF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57076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2E7F-EE7B-45E8-89AD-1951D54C5D5C}" type="datetimeFigureOut">
              <a:rPr lang="tr-TR" smtClean="0"/>
              <a:pPr/>
              <a:t>08/10/2020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7981A-3950-4639-B748-6F07BFE80BF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45148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2E7F-EE7B-45E8-89AD-1951D54C5D5C}" type="datetimeFigureOut">
              <a:rPr lang="tr-TR" smtClean="0"/>
              <a:pPr/>
              <a:t>08/10/2020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7981A-3950-4639-B748-6F07BFE80BF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0947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2E7F-EE7B-45E8-89AD-1951D54C5D5C}" type="datetimeFigureOut">
              <a:rPr lang="tr-TR" smtClean="0"/>
              <a:pPr/>
              <a:t>08/10/2020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7981A-3950-4639-B748-6F07BFE80BF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50666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2E7F-EE7B-45E8-89AD-1951D54C5D5C}" type="datetimeFigureOut">
              <a:rPr lang="tr-TR" smtClean="0"/>
              <a:pPr/>
              <a:t>08/10/2020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2EE7981A-3950-4639-B748-6F07BFE80BF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342568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E38F2E7F-EE7B-45E8-89AD-1951D54C5D5C}" type="datetimeFigureOut">
              <a:rPr lang="tr-TR" smtClean="0"/>
              <a:pPr/>
              <a:t>08/10/2020</a:t>
            </a:fld>
            <a:endParaRPr lang="tr-TR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tr-TR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2EE7981A-3950-4639-B748-6F07BFE80BF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147310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E38F2E7F-EE7B-45E8-89AD-1951D54C5D5C}" type="datetimeFigureOut">
              <a:rPr lang="tr-TR" smtClean="0"/>
              <a:pPr/>
              <a:t>08/10/2020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2EE7981A-3950-4639-B748-6F07BFE80BF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22895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Comic Sans MS" panose="030F0702030302020204" pitchFamily="66" charset="0"/>
              </a:rPr>
              <a:t>1. SINIF</a:t>
            </a:r>
            <a:br>
              <a:rPr lang="tr-TR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tr-TR" b="1" dirty="0">
                <a:solidFill>
                  <a:srgbClr val="FF0000"/>
                </a:solidFill>
                <a:latin typeface="Comic Sans MS" panose="030F0702030302020204" pitchFamily="66" charset="0"/>
              </a:rPr>
              <a:t>TARTMA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/>
              <a:t>BAHAR BAŞOĞLU 1-D</a:t>
            </a:r>
          </a:p>
          <a:p>
            <a:r>
              <a:rPr lang="tr-TR" dirty="0"/>
              <a:t>ŞEHİT ÇAĞLAYAN IRMAK İLKOKULU</a:t>
            </a:r>
          </a:p>
        </p:txBody>
      </p:sp>
    </p:spTree>
    <p:extLst>
      <p:ext uri="{BB962C8B-B14F-4D97-AF65-F5344CB8AC3E}">
        <p14:creationId xmlns:p14="http://schemas.microsoft.com/office/powerpoint/2010/main" xmlns="" val="15459075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024467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Comic Sans MS" panose="030F0702030302020204" pitchFamily="66" charset="0"/>
              </a:rPr>
              <a:t>HANGİSİ DAHA HAFİF?</a:t>
            </a:r>
          </a:p>
        </p:txBody>
      </p:sp>
      <p:pic>
        <p:nvPicPr>
          <p:cNvPr id="9218" name="Picture 2" descr="bebek | Yeni Slay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9237" y="3587947"/>
            <a:ext cx="3031679" cy="2648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Clipart mother 7 » Clipart Stati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04554" y="1524000"/>
            <a:ext cx="2678708" cy="507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68212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235482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Comic Sans MS" panose="030F0702030302020204" pitchFamily="66" charset="0"/>
              </a:rPr>
              <a:t>HANGİSİ HAFİF?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521" y="1992923"/>
            <a:ext cx="3391072" cy="4084215"/>
          </a:xfrm>
          <a:prstGeom prst="rect">
            <a:avLst/>
          </a:prstGeom>
        </p:spPr>
      </p:pic>
      <p:pic>
        <p:nvPicPr>
          <p:cNvPr id="10244" name="Picture 4" descr="cartoon - Clip Art Library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08430" y="1735015"/>
            <a:ext cx="4164868" cy="4548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827688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071359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Comic Sans MS" panose="030F0702030302020204" pitchFamily="66" charset="0"/>
              </a:rPr>
              <a:t>HANGİSİ DAHA AĞIR?</a:t>
            </a:r>
          </a:p>
        </p:txBody>
      </p:sp>
      <p:pic>
        <p:nvPicPr>
          <p:cNvPr id="11266" name="Picture 2" descr="Sock Clip Art - Sock Clipart - 371x550 PNG Download - PNGkit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76026" y="2555631"/>
            <a:ext cx="4255879" cy="3269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File:Hiking boot clip art 22891.jpg - Wikipedi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21415" y="1817536"/>
            <a:ext cx="4537196" cy="4007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221810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Comic Sans MS" panose="030F0702030302020204" pitchFamily="66" charset="0"/>
              </a:rPr>
              <a:t>HANGİSİ HAFİF?</a:t>
            </a:r>
          </a:p>
        </p:txBody>
      </p:sp>
      <p:pic>
        <p:nvPicPr>
          <p:cNvPr id="12292" name="Picture 4" descr="BİLİM FABRİKASI : Haziran 201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87759" y="1690197"/>
            <a:ext cx="6057655" cy="4491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565824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Comic Sans MS" panose="030F0702030302020204" pitchFamily="66" charset="0"/>
              </a:rPr>
              <a:t>HANGİSİ HAFİF?</a:t>
            </a:r>
          </a:p>
        </p:txBody>
      </p:sp>
      <p:pic>
        <p:nvPicPr>
          <p:cNvPr id="13314" name="Picture 2" descr="Necati | King Shakir Wiki | Fandom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7224" y="1969477"/>
            <a:ext cx="4725869" cy="4324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Şakir | Kral Şakir Wikia | Fand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66618" y="2790093"/>
            <a:ext cx="3504224" cy="3504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408262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Comic Sans MS" panose="030F0702030302020204" pitchFamily="66" charset="0"/>
              </a:rPr>
              <a:t>HANGİSİ HAFİF?</a:t>
            </a:r>
          </a:p>
        </p:txBody>
      </p:sp>
      <p:pic>
        <p:nvPicPr>
          <p:cNvPr id="14338" name="Picture 2" descr="jerry #13321 - uludağ sözlük galer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4932" y="3470030"/>
            <a:ext cx="1898572" cy="2659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Dosya:Tom Tom and Jerry.png - Vikipedi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7728" y="499532"/>
            <a:ext cx="3531970" cy="5630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968877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071359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Comic Sans MS" panose="030F0702030302020204" pitchFamily="66" charset="0"/>
              </a:rPr>
              <a:t>HANGİ ÇOCUK AĞIR?</a:t>
            </a:r>
          </a:p>
        </p:txBody>
      </p:sp>
      <p:pic>
        <p:nvPicPr>
          <p:cNvPr id="23554" name="Picture 2" descr="Clipart tahterevallide sallanan çocuklar | Yeni Slay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3699" y="824196"/>
            <a:ext cx="7370640" cy="5866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684796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071359"/>
          </a:xfrm>
        </p:spPr>
        <p:txBody>
          <a:bodyPr>
            <a:normAutofit/>
          </a:bodyPr>
          <a:lstStyle/>
          <a:p>
            <a:r>
              <a:rPr lang="tr-TR" sz="4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HANGİ ÇOCUK AĞIR?</a:t>
            </a:r>
          </a:p>
        </p:txBody>
      </p:sp>
      <p:pic>
        <p:nvPicPr>
          <p:cNvPr id="24578" name="Picture 2" descr="Clipart tahteravalliye binen çocuklar | Yeni Slay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06423" y="203444"/>
            <a:ext cx="8474376" cy="6220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654251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001021"/>
          </a:xfrm>
        </p:spPr>
        <p:txBody>
          <a:bodyPr>
            <a:normAutofit/>
          </a:bodyPr>
          <a:lstStyle/>
          <a:p>
            <a:r>
              <a:rPr lang="tr-TR" sz="4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ÇOCUKLARIN AĞIRLIĞI AYNI.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43200" y="1261204"/>
            <a:ext cx="5791200" cy="4798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663242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Comic Sans MS" panose="030F0702030302020204" pitchFamily="66" charset="0"/>
              </a:rPr>
              <a:t>TERAZİ AĞIRLIK ÖLÇER.</a:t>
            </a:r>
          </a:p>
        </p:txBody>
      </p:sp>
      <p:pic>
        <p:nvPicPr>
          <p:cNvPr id="15362" name="Picture 2" descr="Terazi Alüminyum Fonksiyonel Dekoratif Crownwel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10154" y="2157731"/>
            <a:ext cx="6532928" cy="4352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813110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Comic Sans MS" panose="030F0702030302020204" pitchFamily="66" charset="0"/>
              </a:rPr>
              <a:t>HANGİSİNİ KALDIRABİLİRİZ?</a:t>
            </a:r>
          </a:p>
        </p:txBody>
      </p:sp>
      <p:pic>
        <p:nvPicPr>
          <p:cNvPr id="7170" name="Picture 2" descr="Buzdolabı Frigidaire Galerisi FGHC2355P Frigidaire Galerisi FGTR2045Q  Whirlpool WRS586FIE, buzdolabı, mutfak, elektronik png | PNGEg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7224" y="1852246"/>
            <a:ext cx="4653590" cy="4653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4" descr="Blue Cup PNG Clipart - Best WEB Clipar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" name="AutoShape 6" descr="Blue Cup PNG Clipart - Best WEB Clipart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7176" name="Picture 8" descr="Mug Free Clipart - Cup Clipart, HD Png Download - kind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22038" y="2954215"/>
            <a:ext cx="2388040" cy="228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307752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Comic Sans MS" panose="030F0702030302020204" pitchFamily="66" charset="0"/>
              </a:rPr>
              <a:t>TERAZİ AĞIRLIK ÖLÇER.</a:t>
            </a:r>
          </a:p>
        </p:txBody>
      </p:sp>
      <p:pic>
        <p:nvPicPr>
          <p:cNvPr id="16386" name="Picture 2" descr="Kefe nedir ne demektir? Anlamı - Laf Sözlük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49034" y="2157731"/>
            <a:ext cx="7443480" cy="405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858101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071359"/>
          </a:xfrm>
        </p:spPr>
        <p:txBody>
          <a:bodyPr>
            <a:normAutofit/>
          </a:bodyPr>
          <a:lstStyle/>
          <a:p>
            <a:r>
              <a:rPr lang="tr-TR" sz="4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ÜZÜM MÜ AĞIR, ELMA MI AĞIR?</a:t>
            </a:r>
          </a:p>
        </p:txBody>
      </p:sp>
      <p:pic>
        <p:nvPicPr>
          <p:cNvPr id="17410" name="Picture 2" descr="Bunda FZR: Membandingkan Berat Benda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57263" y="1570892"/>
            <a:ext cx="5213014" cy="4863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652124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1018961" cy="1024467"/>
          </a:xfrm>
        </p:spPr>
        <p:txBody>
          <a:bodyPr>
            <a:normAutofit/>
          </a:bodyPr>
          <a:lstStyle/>
          <a:p>
            <a:r>
              <a:rPr lang="tr-TR" sz="4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KİTAP VE LİMONLARIN AĞIRLIĞI EŞİT</a:t>
            </a:r>
          </a:p>
        </p:txBody>
      </p:sp>
      <p:pic>
        <p:nvPicPr>
          <p:cNvPr id="18434" name="Picture 2" descr="Aku Bisa Mengukur Berat Benda | Mathematics Quiz - Quizizz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19934" y="1524000"/>
            <a:ext cx="7893539" cy="473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850432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094805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Comic Sans MS" panose="030F0702030302020204" pitchFamily="66" charset="0"/>
              </a:rPr>
              <a:t>HANGİSİ HAFİF?</a:t>
            </a:r>
          </a:p>
        </p:txBody>
      </p:sp>
      <p:pic>
        <p:nvPicPr>
          <p:cNvPr id="19458" name="Picture 2" descr="Soal Tematik Kelas 1 SD Tema 4 Keluargaku Subtema 4 Kebersamaan Dalam  Keluarga dan Kunci Jawaban - Bimbel Brilia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25079" y="1425210"/>
            <a:ext cx="7437063" cy="4741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515601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930682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Comic Sans MS" panose="030F0702030302020204" pitchFamily="66" charset="0"/>
              </a:rPr>
              <a:t>HANGİSİ AĞIR?</a:t>
            </a:r>
          </a:p>
        </p:txBody>
      </p:sp>
      <p:pic>
        <p:nvPicPr>
          <p:cNvPr id="20482" name="Picture 2" descr="Download Soal Tematik Kelas 1 SD Tema 4 Keluargaku Subtema 4 Kebersamaan  Dalam Keluarga dan Kunci Jawaban - Bimbel Brilia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17959" y="1172307"/>
            <a:ext cx="7302049" cy="4947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894815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948394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Comic Sans MS" panose="030F0702030302020204" pitchFamily="66" charset="0"/>
              </a:rPr>
              <a:t>HANGİSİ HAFİF?</a:t>
            </a:r>
          </a:p>
        </p:txBody>
      </p:sp>
      <p:pic>
        <p:nvPicPr>
          <p:cNvPr id="21506" name="Picture 2" descr="Yusnida,spd unit kerja: sd al-azhar 2: November 201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43737" y="1283804"/>
            <a:ext cx="6127994" cy="5410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42414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024467"/>
          </a:xfrm>
        </p:spPr>
        <p:txBody>
          <a:bodyPr>
            <a:norm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EN AĞIRDAN, EN HAFİFE DOĞRU SIRALAYIN</a:t>
            </a:r>
          </a:p>
        </p:txBody>
      </p:sp>
      <p:sp>
        <p:nvSpPr>
          <p:cNvPr id="4" name="AutoShape 2" descr="Elephant clipart 4 | Nice clip ar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2532" name="Picture 4" descr="Elephant clipart. Free download transparent .PNG | Creazill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4401" y="1226822"/>
            <a:ext cx="3227020" cy="272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538" name="Picture 10" descr="Civciv Vektörler, Grafikleri Ve Çizim - 123R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19765" y="2414954"/>
            <a:ext cx="898057" cy="137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542" name="Picture 14" descr="Download Free png Dog Clip Art Cute - Transparent Background Dog Png  Clipart ... - DLPNG.co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11820" y="2044539"/>
            <a:ext cx="2168611" cy="2095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2508738" y="4478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5903422" y="4478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Dikdörtgen 12"/>
          <p:cNvSpPr/>
          <p:nvPr/>
        </p:nvSpPr>
        <p:spPr>
          <a:xfrm>
            <a:off x="8938925" y="44782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602357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Comic Sans MS" panose="030F0702030302020204" pitchFamily="66" charset="0"/>
              </a:rPr>
              <a:t>HANGİSİNİ KALDIRABİLİRİZ?</a:t>
            </a:r>
          </a:p>
        </p:txBody>
      </p:sp>
      <p:pic>
        <p:nvPicPr>
          <p:cNvPr id="8194" name="Picture 2" descr="karikatür yastık Küçük Resim | +1.566.198 clipar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72307" y="2952562"/>
            <a:ext cx="3534752" cy="1944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Free Seat Cliparts, Download Free Clip Art, Free Clip Art on Clipart Library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56375" y="2157731"/>
            <a:ext cx="4048125" cy="353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742549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029549"/>
          </a:xfrm>
        </p:spPr>
        <p:txBody>
          <a:bodyPr>
            <a:normAutofit fontScale="90000"/>
          </a:bodyPr>
          <a:lstStyle/>
          <a:p>
            <a:r>
              <a:rPr lang="tr-TR" sz="4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HANGİ ÇOCUK ÇANTASINI DAHA RAHAT TAŞIYOR?</a:t>
            </a:r>
          </a:p>
        </p:txBody>
      </p:sp>
      <p:pic>
        <p:nvPicPr>
          <p:cNvPr id="2050" name="Picture 2" descr="Clipart Erkek Çocuk | Yeni Slay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5852" y="1843405"/>
            <a:ext cx="4462994" cy="466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Çocuk ve ağır okul Küçük Resim | +1.566.198 clipar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61003" y="1529082"/>
            <a:ext cx="3143250" cy="498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372999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727563" y="874671"/>
            <a:ext cx="10772775" cy="977575"/>
          </a:xfrm>
        </p:spPr>
        <p:txBody>
          <a:bodyPr>
            <a:normAutofit fontScale="90000"/>
          </a:bodyPr>
          <a:lstStyle/>
          <a:p>
            <a:r>
              <a:rPr lang="tr-TR" b="1" dirty="0">
                <a:solidFill>
                  <a:srgbClr val="FF0000"/>
                </a:solidFill>
                <a:latin typeface="Comic Sans MS" panose="030F0702030302020204" pitchFamily="66" charset="0"/>
              </a:rPr>
              <a:t>HANGİSİ YÜKÜNÜ TAŞIRKEN ZORLUK YAŞIYOR?</a:t>
            </a:r>
          </a:p>
        </p:txBody>
      </p:sp>
      <p:pic>
        <p:nvPicPr>
          <p:cNvPr id="3076" name="Picture 4" descr="Search Results for donkey - Clip Art - Pictures - Graphics - Illustration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2042" y="2157731"/>
            <a:ext cx="5353958" cy="4008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Donkey Carries Stock Illustrations – 10 Donkey Carries Stock Illustrations,  Vectors &amp; Clipart - Dreamstim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07504" y="2930769"/>
            <a:ext cx="2738465" cy="2738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44684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047913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Comic Sans MS" panose="030F0702030302020204" pitchFamily="66" charset="0"/>
              </a:rPr>
              <a:t>KİMİN YÜKÜ AĞIR?</a:t>
            </a:r>
          </a:p>
        </p:txBody>
      </p:sp>
      <p:pic>
        <p:nvPicPr>
          <p:cNvPr id="4098" name="Picture 2" descr="Hayatınızdaki lüks dediğiniz iyiki var dediğiniz şeyler nel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8959" y="1430880"/>
            <a:ext cx="3736487" cy="5078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Karadeniz kadını 24 saat mesaide - Internet Hab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2312" y="1918961"/>
            <a:ext cx="5391741" cy="4102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970147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HANGİ KARINCANIN YÜKÜ HAFİF?</a:t>
            </a:r>
          </a:p>
        </p:txBody>
      </p:sp>
      <p:pic>
        <p:nvPicPr>
          <p:cNvPr id="5124" name="Picture 4" descr="▷ Böcekler: Hareketli Resimleri, Gifleri &amp; Animasyonları - %100 ÜCRETSİZ!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55656" y="1875691"/>
            <a:ext cx="4510930" cy="4450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4271" y="1875692"/>
            <a:ext cx="5333073" cy="4450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483775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Comic Sans MS" panose="030F0702030302020204" pitchFamily="66" charset="0"/>
              </a:rPr>
              <a:t>HANGİSİ DAHA AĞIRDIR?</a:t>
            </a:r>
          </a:p>
        </p:txBody>
      </p:sp>
      <p:pic>
        <p:nvPicPr>
          <p:cNvPr id="1026" name="Picture 2" descr="Clipart fil | Yeni Slay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43611" y="1712791"/>
            <a:ext cx="5386388" cy="4796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4" descr="Fare Clipart png | PNGEgg"/>
          <p:cNvSpPr>
            <a:spLocks noChangeAspect="1" noChangeArrowheads="1"/>
          </p:cNvSpPr>
          <p:nvPr/>
        </p:nvSpPr>
        <p:spPr bwMode="auto">
          <a:xfrm>
            <a:off x="155574" y="-144463"/>
            <a:ext cx="1691903" cy="1691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32" name="Picture 8" descr="Bursa'da İlaçlama FARE İLAÇLAMA FİYATLARI | Ulusal İlaçlam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847477" y="3939737"/>
            <a:ext cx="2021768" cy="1523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698843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Comic Sans MS" panose="030F0702030302020204" pitchFamily="66" charset="0"/>
              </a:rPr>
              <a:t>HANGİSİ DAHA AĞIR?</a:t>
            </a:r>
          </a:p>
        </p:txBody>
      </p:sp>
      <p:pic>
        <p:nvPicPr>
          <p:cNvPr id="6146" name="Picture 2" descr="Free Transport Truck Cliparts, Download Free Clip Art, Free Clip Art on  Clipart Librar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7224" y="2188341"/>
            <a:ext cx="48768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Bisiklet spor vektör 13 Küçük resim | Ücretsiz klip sanatla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7390" y="2188340"/>
            <a:ext cx="3836299" cy="2641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96780494"/>
      </p:ext>
    </p:extLst>
  </p:cSld>
  <p:clrMapOvr>
    <a:masterClrMapping/>
  </p:clrMapOvr>
</p:sld>
</file>

<file path=ppt/theme/theme1.xml><?xml version="1.0" encoding="utf-8"?>
<a:theme xmlns:a="http://schemas.openxmlformats.org/drawingml/2006/main" name="Metropolitan">
  <a:themeElements>
    <a:clrScheme name="Metropolitan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Metropolitan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etropolita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Metropolitan" id="{4C5440D6-04D2-4954-96CF-F251137069B2}" vid="{0941A018-FB9B-4401-A32C-7E04526866E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Büyük Şehir</Template>
  <TotalTime>77</TotalTime>
  <Words>115</Words>
  <PresentationFormat>Özel</PresentationFormat>
  <Paragraphs>28</Paragraphs>
  <Slides>26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26</vt:i4>
      </vt:variant>
    </vt:vector>
  </HeadingPairs>
  <TitlesOfParts>
    <vt:vector size="27" baseType="lpstr">
      <vt:lpstr>Metropolitan</vt:lpstr>
      <vt:lpstr>1. SINIF TARTMA</vt:lpstr>
      <vt:lpstr>HANGİSİNİ KALDIRABİLİRİZ?</vt:lpstr>
      <vt:lpstr>HANGİSİNİ KALDIRABİLİRİZ?</vt:lpstr>
      <vt:lpstr>HANGİ ÇOCUK ÇANTASINI DAHA RAHAT TAŞIYOR?</vt:lpstr>
      <vt:lpstr>HANGİSİ YÜKÜNÜ TAŞIRKEN ZORLUK YAŞIYOR?</vt:lpstr>
      <vt:lpstr>KİMİN YÜKÜ AĞIR?</vt:lpstr>
      <vt:lpstr>HANGİ KARINCANIN YÜKÜ HAFİF?</vt:lpstr>
      <vt:lpstr>HANGİSİ DAHA AĞIRDIR?</vt:lpstr>
      <vt:lpstr>HANGİSİ DAHA AĞIR?</vt:lpstr>
      <vt:lpstr>HANGİSİ DAHA HAFİF?</vt:lpstr>
      <vt:lpstr>HANGİSİ HAFİF?</vt:lpstr>
      <vt:lpstr>HANGİSİ DAHA AĞIR?</vt:lpstr>
      <vt:lpstr>HANGİSİ HAFİF?</vt:lpstr>
      <vt:lpstr>HANGİSİ HAFİF?</vt:lpstr>
      <vt:lpstr>HANGİSİ HAFİF?</vt:lpstr>
      <vt:lpstr>HANGİ ÇOCUK AĞIR?</vt:lpstr>
      <vt:lpstr>HANGİ ÇOCUK AĞIR?</vt:lpstr>
      <vt:lpstr>ÇOCUKLARIN AĞIRLIĞI AYNI.</vt:lpstr>
      <vt:lpstr>TERAZİ AĞIRLIK ÖLÇER.</vt:lpstr>
      <vt:lpstr>TERAZİ AĞIRLIK ÖLÇER.</vt:lpstr>
      <vt:lpstr>ÜZÜM MÜ AĞIR, ELMA MI AĞIR?</vt:lpstr>
      <vt:lpstr>KİTAP VE LİMONLARIN AĞIRLIĞI EŞİT</vt:lpstr>
      <vt:lpstr>HANGİSİ HAFİF?</vt:lpstr>
      <vt:lpstr>HANGİSİ AĞIR?</vt:lpstr>
      <vt:lpstr>HANGİSİ HAFİF?</vt:lpstr>
      <vt:lpstr>EN AĞIRDAN, EN HAFİFE DOĞRU SIRALAYIN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2020-10-06T19:33:29Z</dcterms:created>
  <dcterms:modified xsi:type="dcterms:W3CDTF">2020-10-08T09:09:26Z</dcterms:modified>
  <cp:category>https://www.sorubak.com</cp:category>
</cp:coreProperties>
</file>