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02" y="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8856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3129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8321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02400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299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45866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20531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33023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24541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54687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59519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3513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24453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69696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6740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1284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6877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EB89F7D-DE19-4C6C-BF1B-9D35EE7DC996}" type="datetimeFigureOut">
              <a:rPr lang="tr-TR" smtClean="0"/>
              <a:t>11.01.2021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109E2A3-65BA-4A20-8B26-F4C12CF59B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769855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sz="8800" b="1" dirty="0">
                <a:solidFill>
                  <a:schemeClr val="bg1"/>
                </a:solidFill>
                <a:latin typeface="Comic Sans MS" panose="030F0702030302020204" pitchFamily="66" charset="0"/>
              </a:rPr>
              <a:t>Kişisel bakım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3843868"/>
            <a:ext cx="3901643" cy="548024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BAHAR BAŞOĞLU KÜTAHYA</a:t>
            </a:r>
          </a:p>
        </p:txBody>
      </p:sp>
      <p:pic>
        <p:nvPicPr>
          <p:cNvPr id="1026" name="Picture 2" descr="hands-311366_1280 | Fern Ridge School Distric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5320" y="995476"/>
            <a:ext cx="1895475" cy="241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ersonal Care Clipart #1 | Clipart Panda - Free Clipart Imag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6012" y="2593447"/>
            <a:ext cx="1981200" cy="231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07174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761018" y="1260764"/>
            <a:ext cx="3657600" cy="4733635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Sokağa çıkmadan önce</a:t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b="1" dirty="0">
                <a:solidFill>
                  <a:schemeClr val="bg1"/>
                </a:solidFill>
              </a:rPr>
              <a:t>Ayakkabımı</a:t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b="1" dirty="0">
                <a:solidFill>
                  <a:schemeClr val="bg1"/>
                </a:solidFill>
              </a:rPr>
              <a:t>temizlerim.</a:t>
            </a:r>
          </a:p>
        </p:txBody>
      </p:sp>
      <p:pic>
        <p:nvPicPr>
          <p:cNvPr id="10242" name="Picture 2" descr="Ayakkabı cilası Parlatma Temizleme Süet, diğerleri, png | PNGEg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384" y="568037"/>
            <a:ext cx="4746528" cy="5732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555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Yemekte peçete kullanırım.</a:t>
            </a:r>
          </a:p>
        </p:txBody>
      </p:sp>
      <p:pic>
        <p:nvPicPr>
          <p:cNvPr id="12290" name="Picture 2" descr="Çocuklara öğretilmesi gereken görgü kuralları ve bazı davranışlar - İlkeli  Hab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664" y="570491"/>
            <a:ext cx="6120535" cy="344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53773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30289" y="496444"/>
            <a:ext cx="4904509" cy="5216386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Havlu, diş fırçası, tırnak makası, terlik, lif, tarak kişisel eşyalarımızdır. Sadece biz kullanmalıyız.</a:t>
            </a:r>
          </a:p>
        </p:txBody>
      </p:sp>
      <p:pic>
        <p:nvPicPr>
          <p:cNvPr id="11266" name="Picture 2" descr="towel-clipart-face-towel-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68" y="496444"/>
            <a:ext cx="1477097" cy="2073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Diş fırçası ile diş macunu küçük resim clipart görüntüler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808" y="778013"/>
            <a:ext cx="1987095" cy="953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Tırnak Tırnak Makası Toe İnovasyon İş, Tırnak Kesici için alıntı, yenilik,  iş png | PNGEg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6129" y="2938596"/>
            <a:ext cx="1627679" cy="1421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Ücretsiz Pembe tarak Stok Fotoğraf - FreeImages.co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292" y="4728898"/>
            <a:ext cx="3211031" cy="128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 descr="Terlik Parmak arası Terlik Ayakkabı Paul Frank Industries Animal, Pink Baby  shoe, png | PNGEg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821" y="1917530"/>
            <a:ext cx="2654012" cy="2359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12" descr="Tips for Effective Skin Exfoliating - The Dermatology Clinic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5773" y="4595630"/>
            <a:ext cx="1728066" cy="1940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41518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56503" y="621914"/>
            <a:ext cx="7171315" cy="5169286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Kişisel bakımımız sağlığımız için çok önemlidir.</a:t>
            </a:r>
            <a:br>
              <a:rPr lang="tr-TR" b="1" dirty="0">
                <a:solidFill>
                  <a:srgbClr val="FF0000"/>
                </a:solidFill>
              </a:rPr>
            </a:br>
            <a:br>
              <a:rPr lang="tr-TR" b="1" dirty="0">
                <a:solidFill>
                  <a:schemeClr val="bg1"/>
                </a:solidFill>
              </a:rPr>
            </a:br>
            <a:r>
              <a:rPr lang="tr-TR" b="1" dirty="0">
                <a:solidFill>
                  <a:schemeClr val="bg1"/>
                </a:solidFill>
              </a:rPr>
              <a:t>Güzel görünmek ve saygı görmek için de kişisel bakımımıza özen göstermeliyiz.</a:t>
            </a:r>
          </a:p>
        </p:txBody>
      </p:sp>
      <p:pic>
        <p:nvPicPr>
          <p:cNvPr id="13314" name="Picture 2" descr="Doctor Png Clipart 6 - free downloa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426036" y="621914"/>
            <a:ext cx="3870758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19088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98066" y="443346"/>
            <a:ext cx="6672552" cy="3726872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Kişisel bakımımızı yaparken su, elektrik ve peçete gibi kaynakları dikkatli kullanmalıyız.</a:t>
            </a:r>
          </a:p>
        </p:txBody>
      </p:sp>
      <p:pic>
        <p:nvPicPr>
          <p:cNvPr id="14338" name="Picture 2" descr="Clipart el ile işaret eden izci çocuk | Yeni Slay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684" y="928254"/>
            <a:ext cx="47625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Evsel Su Tüketimi | Temas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20" y="3609109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Yeşil fiş güç tüketimi kavramı, Clipart Görüntüsü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946" y="3920836"/>
            <a:ext cx="1968356" cy="1968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4781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650182" y="762000"/>
            <a:ext cx="5264726" cy="5232399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SABAH KALKINCA ELİMİ YÜZÜMÜ YIKARIM.</a:t>
            </a:r>
          </a:p>
        </p:txBody>
      </p:sp>
      <p:pic>
        <p:nvPicPr>
          <p:cNvPr id="2050" name="Picture 2" descr="El yikama vektörel vektörler ve grafikleri |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12" y="520699"/>
            <a:ext cx="430530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45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84211" y="4487332"/>
            <a:ext cx="10870479" cy="1507067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  <a:latin typeface="Comic Sans MS" panose="030F0702030302020204" pitchFamily="66" charset="0"/>
              </a:rPr>
              <a:t>ÜSTÜMÜ DEĞİŞTİRİRİM. Pijamalarla dolaşmam.</a:t>
            </a:r>
          </a:p>
        </p:txBody>
      </p:sp>
      <p:pic>
        <p:nvPicPr>
          <p:cNvPr id="3074" name="Picture 2" descr="Çocuk Giyim Eşyası Vektör Çizim Stok Vektör Sanatı &amp; Animasyon karakter'nin  Daha Fazla Görseli - iStoc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121" y="652173"/>
            <a:ext cx="4705350" cy="3324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487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680364" y="152400"/>
            <a:ext cx="5763490" cy="5841999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Kahvaltıdan sonra dişlerimi fırçalarım.</a:t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b="1" dirty="0">
                <a:solidFill>
                  <a:schemeClr val="bg1"/>
                </a:solidFill>
              </a:rPr>
              <a:t>Macunu nohut kadar kullanırım.</a:t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b="1" dirty="0">
                <a:solidFill>
                  <a:schemeClr val="bg1"/>
                </a:solidFill>
              </a:rPr>
              <a:t>Fırçalamayı arka dişlerimden ön dişlerime doğru yuvarlak hareketlerle</a:t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b="1" dirty="0">
                <a:solidFill>
                  <a:schemeClr val="bg1"/>
                </a:solidFill>
              </a:rPr>
              <a:t>yaparım.</a:t>
            </a:r>
          </a:p>
        </p:txBody>
      </p:sp>
      <p:pic>
        <p:nvPicPr>
          <p:cNvPr id="4098" name="Picture 2" descr="Girl In Pyjamas Brushing Her Teeth In Bathroom Clipart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0194" y="524931"/>
            <a:ext cx="3962400" cy="396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2546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913417" y="1342350"/>
            <a:ext cx="4203267" cy="5058450"/>
          </a:xfrm>
        </p:spPr>
        <p:txBody>
          <a:bodyPr>
            <a:normAutofit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Yemeklerden önce ve sonra, sokaktan gelince ,tuvaletten sonra ellerimi iyice yıkarım.</a:t>
            </a:r>
          </a:p>
        </p:txBody>
      </p:sp>
      <p:pic>
        <p:nvPicPr>
          <p:cNvPr id="5122" name="Picture 2" descr="El yıkama karikatür vektörler ve grafikleri | Depositphotos®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66" y="831272"/>
            <a:ext cx="5715000" cy="511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41581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5915890" y="692728"/>
            <a:ext cx="4724401" cy="5301672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kıyafetlerimi</a:t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b="1" dirty="0">
                <a:solidFill>
                  <a:schemeClr val="bg1"/>
                </a:solidFill>
              </a:rPr>
              <a:t>temiz kullanırım.</a:t>
            </a:r>
            <a:br>
              <a:rPr lang="tr-TR" dirty="0"/>
            </a:br>
            <a:endParaRPr lang="tr-TR" dirty="0"/>
          </a:p>
        </p:txBody>
      </p:sp>
      <p:pic>
        <p:nvPicPr>
          <p:cNvPr id="6148" name="Picture 4" descr="Temiz-kirli kavramı | Evde okul öncesi, Anaokulu matematiği, Okul önces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0198" y="512618"/>
            <a:ext cx="3671214" cy="5357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666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276108" y="665018"/>
            <a:ext cx="4184074" cy="5329381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Sabah kalkınca ve dışarı çıkmadan önce saçlarımı tararım.</a:t>
            </a:r>
          </a:p>
        </p:txBody>
      </p:sp>
      <p:pic>
        <p:nvPicPr>
          <p:cNvPr id="7170" name="Picture 2" descr="Clipart saçını tarayan kız çocuğu | Yeni Slay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48" y="247562"/>
            <a:ext cx="5425644" cy="6164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507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Tırnaklarımı uzayınca keserim.</a:t>
            </a:r>
          </a:p>
        </p:txBody>
      </p:sp>
      <p:pic>
        <p:nvPicPr>
          <p:cNvPr id="8194" name="Picture 2" descr="Tırnak makaslarında büyük tehlike!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266" y="609166"/>
            <a:ext cx="6381750" cy="353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3289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342908" y="1314641"/>
            <a:ext cx="3629892" cy="4490414"/>
          </a:xfrm>
        </p:spPr>
        <p:txBody>
          <a:bodyPr/>
          <a:lstStyle/>
          <a:p>
            <a:r>
              <a:rPr lang="tr-TR" b="1" dirty="0">
                <a:solidFill>
                  <a:schemeClr val="bg1"/>
                </a:solidFill>
              </a:rPr>
              <a:t>Sık sık </a:t>
            </a:r>
            <a:r>
              <a:rPr lang="tr-TR" sz="900" b="1" dirty="0" err="1">
                <a:solidFill>
                  <a:schemeClr val="bg1"/>
                </a:solidFill>
              </a:rPr>
              <a:t>Eğitimhane.Com</a:t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b="1" dirty="0">
                <a:solidFill>
                  <a:schemeClr val="bg1"/>
                </a:solidFill>
              </a:rPr>
              <a:t>banyo </a:t>
            </a:r>
            <a:br>
              <a:rPr lang="tr-TR" b="1" dirty="0">
                <a:solidFill>
                  <a:schemeClr val="bg1"/>
                </a:solidFill>
              </a:rPr>
            </a:br>
            <a:r>
              <a:rPr lang="tr-TR" b="1" dirty="0">
                <a:solidFill>
                  <a:schemeClr val="bg1"/>
                </a:solidFill>
              </a:rPr>
              <a:t>yaparım.</a:t>
            </a:r>
          </a:p>
        </p:txBody>
      </p:sp>
      <p:pic>
        <p:nvPicPr>
          <p:cNvPr id="9218" name="Picture 2" descr="Clipart banyo yapan çocuk | Yeni Slay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38" y="-1"/>
            <a:ext cx="6665497" cy="599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399683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Dilim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54</TotalTime>
  <Words>149</Words>
  <PresentationFormat>Geniş ekran</PresentationFormat>
  <Paragraphs>15</Paragraphs>
  <Slides>14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8" baseType="lpstr">
      <vt:lpstr>Century Gothic</vt:lpstr>
      <vt:lpstr>Comic Sans MS</vt:lpstr>
      <vt:lpstr>Wingdings 3</vt:lpstr>
      <vt:lpstr>Dilim</vt:lpstr>
      <vt:lpstr>Kişisel bakım</vt:lpstr>
      <vt:lpstr>SABAH KALKINCA ELİMİ YÜZÜMÜ YIKARIM.</vt:lpstr>
      <vt:lpstr>ÜSTÜMÜ DEĞİŞTİRİRİM. Pijamalarla dolaşmam.</vt:lpstr>
      <vt:lpstr>Kahvaltıdan sonra dişlerimi fırçalarım. Macunu nohut kadar kullanırım. Fırçalamayı arka dişlerimden ön dişlerime doğru yuvarlak hareketlerle yaparım.</vt:lpstr>
      <vt:lpstr>Yemeklerden önce ve sonra, sokaktan gelince ,tuvaletten sonra ellerimi iyice yıkarım.</vt:lpstr>
      <vt:lpstr>kıyafetlerimi temiz kullanırım. </vt:lpstr>
      <vt:lpstr>Sabah kalkınca ve dışarı çıkmadan önce saçlarımı tararım.</vt:lpstr>
      <vt:lpstr>Tırnaklarımı uzayınca keserim.</vt:lpstr>
      <vt:lpstr>Sık sık Eğitimhane.Com banyo  yaparım.</vt:lpstr>
      <vt:lpstr>Sokağa çıkmadan önce Ayakkabımı temizlerim.</vt:lpstr>
      <vt:lpstr>Yemekte peçete kullanırım.</vt:lpstr>
      <vt:lpstr>Havlu, diş fırçası, tırnak makası, terlik, lif, tarak kişisel eşyalarımızdır. Sadece biz kullanmalıyız.</vt:lpstr>
      <vt:lpstr>Kişisel bakımımız sağlığımız için çok önemlidir.  Güzel görünmek ve saygı görmek için de kişisel bakımımıza özen göstermeliyiz.</vt:lpstr>
      <vt:lpstr>Kişisel bakımımızı yaparken su, elektrik ve peçete gibi kaynakları dikkatli kullanmalıyız.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2021-01-10T20:19:07Z</dcterms:created>
  <dcterms:modified xsi:type="dcterms:W3CDTF">2021-01-11T07:08:55Z</dcterms:modified>
  <cp:category>https://www.sorubak.com</cp:category>
</cp:coreProperties>
</file>