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2FFF8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77" autoAdjust="0"/>
    <p:restoredTop sz="94624" autoAdjust="0"/>
  </p:normalViewPr>
  <p:slideViewPr>
    <p:cSldViewPr>
      <p:cViewPr varScale="1">
        <p:scale>
          <a:sx n="94" d="100"/>
          <a:sy n="94" d="100"/>
        </p:scale>
        <p:origin x="-4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1259632" y="836712"/>
            <a:ext cx="660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923928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732240" y="764704"/>
            <a:ext cx="6880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1187624" y="2708920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067944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876256" y="2780928"/>
            <a:ext cx="660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1259632" y="4581128"/>
            <a:ext cx="4122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9593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804248" y="4653136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1259632" y="836712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923928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732240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1187624" y="2708920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067944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876256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111561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9593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804248" y="4653136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827584" y="8367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923928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732240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5576" y="2708920"/>
            <a:ext cx="1608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4067944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876256" y="2780928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83568" y="4581128"/>
            <a:ext cx="153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9593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804248" y="4653136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827584" y="8367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923928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732240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5576" y="2708920"/>
            <a:ext cx="1608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3923928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876256" y="2780928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83568" y="4581128"/>
            <a:ext cx="15364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9593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804248" y="4653136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827584" y="8367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923928" y="764704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588224" y="76470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5576" y="2708920"/>
            <a:ext cx="1608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3203848" y="27809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 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732240" y="2780928"/>
            <a:ext cx="13644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83568" y="4581128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995936" y="45811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660232" y="4653136"/>
            <a:ext cx="1592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052736"/>
            <a:ext cx="6400800" cy="4586064"/>
          </a:xfrm>
        </p:spPr>
        <p:txBody>
          <a:bodyPr/>
          <a:lstStyle/>
          <a:p>
            <a:endParaRPr lang="tr-TR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51520" y="404663"/>
          <a:ext cx="8424936" cy="5832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2FFF8D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3399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944216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5" name="14 Metin kutusu"/>
          <p:cNvSpPr txBox="1"/>
          <p:nvPr/>
        </p:nvSpPr>
        <p:spPr>
          <a:xfrm>
            <a:off x="395536" y="836712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 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3707904" y="764704"/>
            <a:ext cx="1592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6588224" y="76470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755576" y="2708920"/>
            <a:ext cx="1608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3203848" y="2780928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 ele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0" name="19 Metin kutusu"/>
          <p:cNvSpPr txBox="1"/>
          <p:nvPr/>
        </p:nvSpPr>
        <p:spPr>
          <a:xfrm>
            <a:off x="6732240" y="2780928"/>
            <a:ext cx="888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83568" y="4581128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3779912" y="4581128"/>
            <a:ext cx="1152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err="1" smtClean="0">
                <a:latin typeface="ALFABET98" pitchFamily="2" charset="0"/>
              </a:rPr>
              <a:t>le</a:t>
            </a:r>
            <a:endParaRPr lang="tr-TR" sz="7200" dirty="0">
              <a:latin typeface="ALFABET98" pitchFamily="2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660232" y="4653136"/>
            <a:ext cx="15921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dirty="0" smtClean="0">
                <a:latin typeface="ALFABET98" pitchFamily="2" charset="0"/>
              </a:rPr>
              <a:t>elle</a:t>
            </a:r>
            <a:endParaRPr lang="tr-TR" sz="7200" dirty="0"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build="allAtOnce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57</Words>
  <PresentationFormat>Ekran Gösterisi (4:3)</PresentationFormat>
  <Paragraphs>54</Paragraphs>
  <Slides>6</Slides>
  <Notes>0</Notes>
  <HiddenSlides>6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Ofis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2020-10-07T18:45:57Z</dcterms:created>
  <dcterms:modified xsi:type="dcterms:W3CDTF">2020-10-11T07:57:08Z</dcterms:modified>
  <cp:category>https://www.sorubak.com</cp:category>
</cp:coreProperties>
</file>