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3CF12-58A1-4058-AEE9-26355975B53A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9709B-F378-48A0-AFE3-4EF5F2922C9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3071833"/>
          </a:xfrm>
        </p:spPr>
        <p:txBody>
          <a:bodyPr>
            <a:noAutofit/>
          </a:bodyPr>
          <a:lstStyle/>
          <a:p>
            <a:r>
              <a:rPr lang="tr-TR" sz="22000" dirty="0">
                <a:latin typeface="TTKB Dik Temel Abece" pitchFamily="2" charset="-94"/>
              </a:rPr>
              <a:t>L  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le-mor-500x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0"/>
            <a:ext cx="4525963" cy="535782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lale-mor-500x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0"/>
            <a:ext cx="4525963" cy="535782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il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8046156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il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8046156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b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8046156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fi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8046156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85728"/>
            <a:ext cx="4525963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00063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85728"/>
            <a:ext cx="4525963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357166"/>
            <a:ext cx="3620770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ü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0"/>
            <a:ext cx="3451047" cy="535782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28794" y="5429264"/>
            <a:ext cx="46577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gü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gü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0"/>
            <a:ext cx="3451047" cy="5357826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7797800" cy="43815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k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7797800" cy="43815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mb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0"/>
            <a:ext cx="5286412" cy="528638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4643446"/>
            <a:ext cx="8229600" cy="150019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amba</a:t>
            </a:r>
          </a:p>
        </p:txBody>
      </p:sp>
      <p:pic>
        <p:nvPicPr>
          <p:cNvPr id="4" name="3 İçerik Yer Tutucusu" descr="lamb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0"/>
            <a:ext cx="5286412" cy="471488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p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0"/>
            <a:ext cx="4786346" cy="478634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pi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p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0"/>
            <a:ext cx="4786346" cy="4786346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o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285728"/>
            <a:ext cx="7010400" cy="4857784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yo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yo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285728"/>
            <a:ext cx="7010400" cy="485778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43042" y="5072074"/>
            <a:ext cx="5514956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357166"/>
            <a:ext cx="3620770" cy="4525963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z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0"/>
            <a:ext cx="4143404" cy="5167373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zi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z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0"/>
            <a:ext cx="4143404" cy="516737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vab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85728"/>
            <a:ext cx="4714908" cy="4714908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avabo</a:t>
            </a:r>
          </a:p>
        </p:txBody>
      </p:sp>
      <p:pic>
        <p:nvPicPr>
          <p:cNvPr id="4" name="3 İçerik Yer Tutucusu" descr="lavab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85728"/>
            <a:ext cx="4714908" cy="471490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ş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85728"/>
            <a:ext cx="4572032" cy="492922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şa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ş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85728"/>
            <a:ext cx="4572032" cy="4929222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eğ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143668" cy="485776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285876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eğen</a:t>
            </a:r>
          </a:p>
        </p:txBody>
      </p:sp>
      <p:pic>
        <p:nvPicPr>
          <p:cNvPr id="4" name="3 İçerik Yer Tutucusu" descr="leğ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0"/>
            <a:ext cx="6143668" cy="485776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okul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8046156" cy="4929222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oku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okul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8046156" cy="492922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14290"/>
            <a:ext cx="4540454" cy="452596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alı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85728"/>
            <a:ext cx="6500858" cy="464347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ık</a:t>
            </a:r>
          </a:p>
        </p:txBody>
      </p:sp>
      <p:pic>
        <p:nvPicPr>
          <p:cNvPr id="4" name="3 İçerik Yer Tutucusu" descr="balı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85728"/>
            <a:ext cx="6500858" cy="4643470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avu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0"/>
            <a:ext cx="5572164" cy="4714908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71488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davu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avu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0"/>
            <a:ext cx="5572164" cy="4714908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st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0"/>
            <a:ext cx="4071966" cy="5244595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5000636"/>
            <a:ext cx="5300642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astik</a:t>
            </a:r>
          </a:p>
        </p:txBody>
      </p:sp>
      <p:pic>
        <p:nvPicPr>
          <p:cNvPr id="4" name="3 İçerik Yer Tutucusu" descr="last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214290"/>
            <a:ext cx="4071966" cy="4815967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çat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85728"/>
            <a:ext cx="4500594" cy="4786346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çata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çat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85728"/>
            <a:ext cx="4500594" cy="4786346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ilgi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048057" cy="4525963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si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gi</a:t>
            </a:r>
          </a:p>
        </p:txBody>
      </p:sp>
      <p:pic>
        <p:nvPicPr>
          <p:cNvPr id="4" name="3 İçerik Yer Tutucusu" descr="silgi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048057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28794" y="4714884"/>
            <a:ext cx="537208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ma</a:t>
            </a:r>
          </a:p>
        </p:txBody>
      </p:sp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14290"/>
            <a:ext cx="4540454" cy="4525963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al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714356"/>
            <a:ext cx="5500726" cy="4786346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71670" y="5357826"/>
            <a:ext cx="537208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ha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ı</a:t>
            </a:r>
          </a:p>
        </p:txBody>
      </p:sp>
      <p:pic>
        <p:nvPicPr>
          <p:cNvPr id="4" name="3 İçerik Yer Tutucusu" descr="hal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285728"/>
            <a:ext cx="5500726" cy="500066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lemm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6929486" cy="4525963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em</a:t>
            </a:r>
          </a:p>
        </p:txBody>
      </p:sp>
      <p:pic>
        <p:nvPicPr>
          <p:cNvPr id="4" name="3 İçerik Yer Tutucusu" descr="kalemm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6929486" cy="4525963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pl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357166"/>
            <a:ext cx="7334250" cy="4643470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an</a:t>
            </a:r>
          </a:p>
        </p:txBody>
      </p:sp>
      <p:pic>
        <p:nvPicPr>
          <p:cNvPr id="4" name="3 İçerik Yer Tutucusu" descr="kapl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357166"/>
            <a:ext cx="7334250" cy="4643470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oltu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0"/>
            <a:ext cx="5429288" cy="5000636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tuk</a:t>
            </a:r>
          </a:p>
        </p:txBody>
      </p:sp>
      <p:pic>
        <p:nvPicPr>
          <p:cNvPr id="4" name="3 İçerik Yer Tutucusu" descr="koltu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0"/>
            <a:ext cx="5429288" cy="5000636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ok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7734300" cy="4448175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okum</a:t>
            </a:r>
          </a:p>
        </p:txBody>
      </p:sp>
      <p:pic>
        <p:nvPicPr>
          <p:cNvPr id="4" name="3 İçerik Yer Tutucusu" descr="lok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7734300" cy="444817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im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ula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71480"/>
            <a:ext cx="8046156" cy="4525963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ak</a:t>
            </a:r>
          </a:p>
        </p:txBody>
      </p:sp>
      <p:pic>
        <p:nvPicPr>
          <p:cNvPr id="4" name="3 İçerik Yer Tutucusu" descr="kula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71480"/>
            <a:ext cx="8046156" cy="4525963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kivircik-marull-6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85728"/>
            <a:ext cx="6357982" cy="4786346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214438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maru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5" name="4 İçerik Yer Tutucusu" descr="kivircik-marull-6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85728"/>
            <a:ext cx="6357982" cy="478634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4429132"/>
            <a:ext cx="8229600" cy="1285876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imon</a:t>
            </a:r>
          </a:p>
        </p:txBody>
      </p:sp>
      <p:pic>
        <p:nvPicPr>
          <p:cNvPr id="4" name="3 İçerik Yer Tutucusu" descr="Lim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eyl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191250" cy="435771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ey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ek</a:t>
            </a:r>
          </a:p>
        </p:txBody>
      </p:sp>
      <p:pic>
        <p:nvPicPr>
          <p:cNvPr id="4" name="3 İçerik Yer Tutucusu" descr="leyl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85728"/>
            <a:ext cx="6191250" cy="435771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33</Words>
  <PresentationFormat>Ekran Gösterisi (4:3)</PresentationFormat>
  <Paragraphs>32</Paragraphs>
  <Slides>63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4" baseType="lpstr">
      <vt:lpstr>Ofis Teması</vt:lpstr>
      <vt:lpstr>L  l</vt:lpstr>
      <vt:lpstr>Slayt 2</vt:lpstr>
      <vt:lpstr>el</vt:lpstr>
      <vt:lpstr>Slayt 4</vt:lpstr>
      <vt:lpstr>elma</vt:lpstr>
      <vt:lpstr>Slayt 6</vt:lpstr>
      <vt:lpstr>limon</vt:lpstr>
      <vt:lpstr>Slayt 8</vt:lpstr>
      <vt:lpstr>leylek</vt:lpstr>
      <vt:lpstr>Slayt 10</vt:lpstr>
      <vt:lpstr>lale</vt:lpstr>
      <vt:lpstr>Slayt 12</vt:lpstr>
      <vt:lpstr>dil</vt:lpstr>
      <vt:lpstr>Slayt 14</vt:lpstr>
      <vt:lpstr>bal</vt:lpstr>
      <vt:lpstr>Slayt 16</vt:lpstr>
      <vt:lpstr>fil</vt:lpstr>
      <vt:lpstr>Slayt 18</vt:lpstr>
      <vt:lpstr>dal</vt:lpstr>
      <vt:lpstr>Slayt 20</vt:lpstr>
      <vt:lpstr>gül</vt:lpstr>
      <vt:lpstr>Slayt 22</vt:lpstr>
      <vt:lpstr>kel</vt:lpstr>
      <vt:lpstr>Slayt 24</vt:lpstr>
      <vt:lpstr>lamba</vt:lpstr>
      <vt:lpstr>Slayt 26</vt:lpstr>
      <vt:lpstr>pil</vt:lpstr>
      <vt:lpstr>Slayt 28</vt:lpstr>
      <vt:lpstr>yol</vt:lpstr>
      <vt:lpstr>Slayt 30</vt:lpstr>
      <vt:lpstr>zil</vt:lpstr>
      <vt:lpstr>Slayt 32</vt:lpstr>
      <vt:lpstr>lavabo</vt:lpstr>
      <vt:lpstr>Slayt 34</vt:lpstr>
      <vt:lpstr>şal</vt:lpstr>
      <vt:lpstr>Slayt 36</vt:lpstr>
      <vt:lpstr>leğen</vt:lpstr>
      <vt:lpstr>Slayt 38</vt:lpstr>
      <vt:lpstr>okul</vt:lpstr>
      <vt:lpstr>Slayt 40</vt:lpstr>
      <vt:lpstr>balık</vt:lpstr>
      <vt:lpstr>Slayt 42</vt:lpstr>
      <vt:lpstr>davul</vt:lpstr>
      <vt:lpstr>Slayt 44</vt:lpstr>
      <vt:lpstr>lastik</vt:lpstr>
      <vt:lpstr>Slayt 46</vt:lpstr>
      <vt:lpstr>çatal</vt:lpstr>
      <vt:lpstr>Slayt 48</vt:lpstr>
      <vt:lpstr>silgi</vt:lpstr>
      <vt:lpstr>Slayt 50</vt:lpstr>
      <vt:lpstr>halı</vt:lpstr>
      <vt:lpstr>Slayt 52</vt:lpstr>
      <vt:lpstr>kalem</vt:lpstr>
      <vt:lpstr>Slayt 54</vt:lpstr>
      <vt:lpstr>kaplan</vt:lpstr>
      <vt:lpstr>Slayt 56</vt:lpstr>
      <vt:lpstr>koltuk</vt:lpstr>
      <vt:lpstr>Slayt 58</vt:lpstr>
      <vt:lpstr>lokum</vt:lpstr>
      <vt:lpstr>Slayt 60</vt:lpstr>
      <vt:lpstr>kulak</vt:lpstr>
      <vt:lpstr>Slayt 62</vt:lpstr>
      <vt:lpstr>marul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2020-10-04T21:57:23Z</dcterms:created>
  <dcterms:modified xsi:type="dcterms:W3CDTF">2020-10-09T09:06:27Z</dcterms:modified>
  <cp:category>https://www.sorubak.com</cp:category>
</cp:coreProperties>
</file>