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A85EB9-72AE-43A6-962F-B224C925E5CA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79ADA-7F96-4929-AB50-AAF2052321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229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79ADA-7F96-4929-AB50-AAF205232112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79ADA-7F96-4929-AB50-AAF205232112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6647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180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9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916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669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7301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361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3148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063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97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86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51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E7D83-65CD-4A2F-A5CE-656D1134D929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2DD74-1444-42FE-951F-EEC677F686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111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345005"/>
            <a:ext cx="12192000" cy="504468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r>
              <a:rPr lang="tr-TR" dirty="0">
                <a:latin typeface="TTKB Dik Temel Abece" pitchFamily="2" charset="-94"/>
              </a:rPr>
              <a:t> 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O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o 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028" name="Picture 4" descr="https://i.pinimg.com/originals/ba/9c/42/ba9c42d74b684483d747031b23dc5ad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039232" cy="431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9009" y="745066"/>
            <a:ext cx="2209524" cy="3466667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412883" y="4437855"/>
            <a:ext cx="1503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Mi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endParaRPr lang="tr-TR" sz="54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890812" y="4005060"/>
            <a:ext cx="1503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la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54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345005"/>
            <a:ext cx="12192000" cy="5142664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Kek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İl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>
                <a:latin typeface="TTKB Dik Temel Abece" pitchFamily="2" charset="-94"/>
              </a:rPr>
              <a:t> kek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İl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>
                <a:latin typeface="TTKB Dik Temel Abece" pitchFamily="2" charset="-94"/>
              </a:rPr>
              <a:t> kek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b="1" dirty="0"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kek 7.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7333" y="4858505"/>
            <a:ext cx="1650757" cy="6077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9799" y="-70339"/>
            <a:ext cx="2172751" cy="31476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165" y="118000"/>
            <a:ext cx="1534673" cy="3069346"/>
          </a:xfrm>
          <a:prstGeom prst="rect">
            <a:avLst/>
          </a:prstGeom>
        </p:spPr>
      </p:pic>
      <p:pic>
        <p:nvPicPr>
          <p:cNvPr id="2052" name="Picture 4" descr="https://img.yemektarifleri.com/photos/16316/1466670891_4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226" y="5367369"/>
            <a:ext cx="1376411" cy="103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220109" y="5585718"/>
            <a:ext cx="1002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Kek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9846423" y="5543384"/>
            <a:ext cx="1607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ekmek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0717697" y="2987000"/>
            <a:ext cx="83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A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10768" y="3294731"/>
            <a:ext cx="1213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İl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</a:p>
        </p:txBody>
      </p:sp>
    </p:spTree>
    <p:extLst>
      <p:ext uri="{BB962C8B-B14F-4D97-AF65-F5344CB8AC3E}">
        <p14:creationId xmlns:p14="http://schemas.microsoft.com/office/powerpoint/2010/main" xmlns="" val="334535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04775" y="282822"/>
            <a:ext cx="12192000" cy="5159616"/>
          </a:xfrm>
        </p:spPr>
        <p:txBody>
          <a:bodyPr>
            <a:noAutofit/>
          </a:bodyPr>
          <a:lstStyle/>
          <a:p>
            <a:r>
              <a:rPr lang="tr-TR" sz="5200" dirty="0">
                <a:solidFill>
                  <a:srgbClr val="0070C0"/>
                </a:solidFill>
                <a:latin typeface="TTKB Dik Temel Abece" pitchFamily="2" charset="-94"/>
              </a:rPr>
              <a:t>Al,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>
                <a:solidFill>
                  <a:srgbClr val="0070C0"/>
                </a:solidFill>
                <a:latin typeface="TTKB Dik Temel Abece" pitchFamily="2" charset="-94"/>
              </a:rPr>
              <a:t>Al</a:t>
            </a:r>
            <a:r>
              <a:rPr lang="tr-TR" sz="5200" dirty="0">
                <a:solidFill>
                  <a:srgbClr val="C0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sz="5200" dirty="0">
                <a:latin typeface="TTKB Dik Temel Abece" pitchFamily="2" charset="-94"/>
              </a:rPr>
              <a:t> al.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ka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r>
              <a:rPr lang="tr-TR" sz="5200" dirty="0">
                <a:latin typeface="TTKB Dik Temel Abece" pitchFamily="2" charset="-94"/>
              </a:rPr>
              <a:t> al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 kek</a:t>
            </a:r>
            <a:r>
              <a:rPr lang="tr-TR" sz="5200" dirty="0">
                <a:latin typeface="TTKB Dik Temel Abece" pitchFamily="2" charset="-94"/>
              </a:rPr>
              <a:t> al.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al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al.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ma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al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4759" y="565857"/>
            <a:ext cx="1760442" cy="126047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61556" y="3839629"/>
            <a:ext cx="2216002" cy="137392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382" y="4815904"/>
            <a:ext cx="1382474" cy="1222107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917710" y="2042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Me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22" y="673000"/>
            <a:ext cx="2926787" cy="3802456"/>
          </a:xfrm>
          <a:prstGeom prst="rect">
            <a:avLst/>
          </a:prstGeom>
        </p:spPr>
      </p:pic>
      <p:sp>
        <p:nvSpPr>
          <p:cNvPr id="12" name="Metin kutusu 4"/>
          <p:cNvSpPr txBox="1"/>
          <p:nvPr/>
        </p:nvSpPr>
        <p:spPr>
          <a:xfrm>
            <a:off x="1686709" y="5687318"/>
            <a:ext cx="1310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el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14" name="Metin kutusu 4"/>
          <p:cNvSpPr txBox="1"/>
          <p:nvPr/>
        </p:nvSpPr>
        <p:spPr>
          <a:xfrm>
            <a:off x="9804401" y="5111585"/>
            <a:ext cx="1566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li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</a:p>
        </p:txBody>
      </p:sp>
      <p:sp>
        <p:nvSpPr>
          <p:cNvPr id="17" name="Metin kutusu 4"/>
          <p:cNvSpPr txBox="1"/>
          <p:nvPr/>
        </p:nvSpPr>
        <p:spPr>
          <a:xfrm>
            <a:off x="9702801" y="1445518"/>
            <a:ext cx="1566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ka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</a:p>
        </p:txBody>
      </p:sp>
    </p:spTree>
    <p:extLst>
      <p:ext uri="{BB962C8B-B14F-4D97-AF65-F5344CB8AC3E}">
        <p14:creationId xmlns:p14="http://schemas.microsoft.com/office/powerpoint/2010/main" xmlns="" val="259519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282822"/>
            <a:ext cx="12192001" cy="5159616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Mİ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, o ne?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, o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la.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1727" y="249439"/>
            <a:ext cx="2216002" cy="137392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539" y="0"/>
            <a:ext cx="1771470" cy="3280500"/>
          </a:xfrm>
          <a:prstGeom prst="rect">
            <a:avLst/>
          </a:prstGeom>
        </p:spPr>
      </p:pic>
      <p:sp>
        <p:nvSpPr>
          <p:cNvPr id="15" name="Metin kutusu 14"/>
          <p:cNvSpPr txBox="1"/>
          <p:nvPr/>
        </p:nvSpPr>
        <p:spPr>
          <a:xfrm>
            <a:off x="221823" y="314782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Mi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9692857" y="165674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li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endParaRPr lang="tr-TR" sz="48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52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85800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 err="1">
                <a:latin typeface="TTKB Dik Temel Abece" pitchFamily="2" charset="-94"/>
              </a:rPr>
              <a:t>E</a:t>
            </a:r>
            <a:r>
              <a:rPr lang="tr-TR" dirty="0" err="1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,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r>
              <a:rPr lang="tr-TR" dirty="0">
                <a:latin typeface="TTKB Dik Temel Abece" pitchFamily="2" charset="-94"/>
              </a:rPr>
              <a:t>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Ko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</a:t>
            </a:r>
            <a:r>
              <a:rPr lang="tr-TR" dirty="0" err="1">
                <a:latin typeface="TTKB Dik Temel Abece" pitchFamily="2" charset="-94"/>
              </a:rPr>
              <a:t>ko</a:t>
            </a:r>
            <a:r>
              <a:rPr lang="tr-TR" dirty="0" err="1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al,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ne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sz="5400" dirty="0">
                <a:latin typeface="TTKB Dik Temel Abece" pitchFamily="2" charset="-94"/>
              </a:rPr>
              <a:t>E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sz="5400" dirty="0">
                <a:latin typeface="TTKB Dik Temel Abece" pitchFamily="2" charset="-94"/>
              </a:rPr>
              <a:t> e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ne li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400" dirty="0">
                <a:latin typeface="TTKB Dik Temel Abece" pitchFamily="2" charset="-94"/>
              </a:rPr>
              <a:t> al.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7941" y="2915675"/>
            <a:ext cx="2216002" cy="13739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276" y="99335"/>
            <a:ext cx="1644162" cy="381445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1469" y="645878"/>
            <a:ext cx="1382474" cy="1222107"/>
          </a:xfrm>
          <a:prstGeom prst="rect">
            <a:avLst/>
          </a:prstGeom>
        </p:spPr>
      </p:pic>
      <p:sp>
        <p:nvSpPr>
          <p:cNvPr id="13" name="Metin kutusu 12"/>
          <p:cNvSpPr txBox="1"/>
          <p:nvPr/>
        </p:nvSpPr>
        <p:spPr>
          <a:xfrm>
            <a:off x="221823" y="391379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E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0104449" y="416255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li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endParaRPr lang="tr-TR" sz="48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0316141" y="18546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48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6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641432"/>
          </a:xfrm>
        </p:spPr>
        <p:txBody>
          <a:bodyPr>
            <a:noAutofit/>
          </a:bodyPr>
          <a:lstStyle/>
          <a:p>
            <a:r>
              <a:rPr lang="tr-TR" sz="5200" dirty="0">
                <a:latin typeface="TTKB Dik Temel Abece" pitchFamily="2" charset="-94"/>
              </a:rPr>
              <a:t>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Ke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>
                <a:latin typeface="TTKB Dik Temel Abece" pitchFamily="2" charset="-94"/>
              </a:rPr>
              <a:t> 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Ka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an</a:t>
            </a:r>
            <a:r>
              <a:rPr lang="tr-TR" sz="5200" dirty="0">
                <a:latin typeface="TTKB Dik Temel Abece" pitchFamily="2" charset="-94"/>
              </a:rPr>
              <a:t>, ke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>
                <a:latin typeface="TTKB Dik Temel Abece" pitchFamily="2" charset="-94"/>
              </a:rPr>
              <a:t> 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Ke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>
                <a:latin typeface="TTKB Dik Temel Abece" pitchFamily="2" charset="-94"/>
              </a:rPr>
              <a:t> 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</a:p>
        </p:txBody>
      </p:sp>
      <p:pic>
        <p:nvPicPr>
          <p:cNvPr id="12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675" y="4346541"/>
            <a:ext cx="2216002" cy="1373921"/>
          </a:xfrm>
          <a:prstGeom prst="rect">
            <a:avLst/>
          </a:prstGeom>
        </p:spPr>
      </p:pic>
      <p:sp>
        <p:nvSpPr>
          <p:cNvPr id="14" name="Metin kutusu 13"/>
          <p:cNvSpPr txBox="1"/>
          <p:nvPr/>
        </p:nvSpPr>
        <p:spPr>
          <a:xfrm>
            <a:off x="901183" y="5593417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li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endParaRPr lang="tr-TR" sz="48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pic>
        <p:nvPicPr>
          <p:cNvPr id="15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1736" y="4244212"/>
            <a:ext cx="1382474" cy="1222107"/>
          </a:xfrm>
          <a:prstGeom prst="rect">
            <a:avLst/>
          </a:prstGeom>
        </p:spPr>
      </p:pic>
      <p:sp>
        <p:nvSpPr>
          <p:cNvPr id="16" name="Metin kutusu 14"/>
          <p:cNvSpPr txBox="1"/>
          <p:nvPr/>
        </p:nvSpPr>
        <p:spPr>
          <a:xfrm>
            <a:off x="9596474" y="533561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48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9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17220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dirty="0">
                <a:latin typeface="TTKB Dik Temel Abece" pitchFamily="2" charset="-94"/>
              </a:rPr>
              <a:t>ne 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dirty="0">
                <a:latin typeface="TTKB Dik Temel Abece" pitchFamily="2" charset="-94"/>
              </a:rPr>
              <a:t>ne, 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?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Nil,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 Ali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’nin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, o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ne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Al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ne al.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439" y="4234354"/>
            <a:ext cx="1566250" cy="258440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29888" y="190875"/>
            <a:ext cx="1795282" cy="260081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07599" y="4189624"/>
            <a:ext cx="1738855" cy="1738855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358" y="2608892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E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sz="4800" b="1" dirty="0">
                <a:latin typeface="TTKB Dik Temel Abece" pitchFamily="2" charset="-94"/>
              </a:rPr>
              <a:t>ne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0961285" y="2622187"/>
            <a:ext cx="83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latin typeface="TTKB Dik Temel Abece" pitchFamily="2" charset="-94"/>
              </a:rPr>
              <a:t>A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63902" y="5738435"/>
            <a:ext cx="955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Nil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609" y="146641"/>
            <a:ext cx="1337911" cy="2610380"/>
          </a:xfrm>
          <a:prstGeom prst="rect">
            <a:avLst/>
          </a:prstGeom>
        </p:spPr>
      </p:pic>
      <p:sp>
        <p:nvSpPr>
          <p:cNvPr id="16" name="Metin kutusu 11"/>
          <p:cNvSpPr txBox="1"/>
          <p:nvPr/>
        </p:nvSpPr>
        <p:spPr>
          <a:xfrm>
            <a:off x="9880958" y="5809292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ke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</a:p>
        </p:txBody>
      </p:sp>
    </p:spTree>
    <p:extLst>
      <p:ext uri="{BB962C8B-B14F-4D97-AF65-F5344CB8AC3E}">
        <p14:creationId xmlns:p14="http://schemas.microsoft.com/office/powerpoint/2010/main" xmlns="" val="192357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323798"/>
          </a:xfrm>
        </p:spPr>
        <p:txBody>
          <a:bodyPr>
            <a:noAutofit/>
          </a:bodyPr>
          <a:lstStyle/>
          <a:p>
            <a:r>
              <a:rPr lang="tr-TR" dirty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MİN</a:t>
            </a:r>
            <a:r>
              <a:rPr lang="tr-TR" dirty="0">
                <a:latin typeface="TTKB Dik Temel Abece" pitchFamily="2" charset="-94"/>
              </a:rPr>
              <a:t> İ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00B050"/>
                </a:solidFill>
                <a:latin typeface="TTKB Dik Temel Abece" pitchFamily="2" charset="-94"/>
              </a:rPr>
              <a:t>Mİ</a:t>
            </a:r>
            <a:r>
              <a:rPr lang="tr-TR" dirty="0">
                <a:latin typeface="TTKB Dik Temel Abece" pitchFamily="2" charset="-94"/>
              </a:rPr>
              <a:t>NE 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, o ne?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, o 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 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?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 an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min.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un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lin</a:t>
            </a:r>
            <a:r>
              <a:rPr lang="tr-TR" dirty="0">
                <a:latin typeface="TTKB Dik Temel Abece" pitchFamily="2" charset="-94"/>
              </a:rPr>
              <a:t>le u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me.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358433" y="345787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latin typeface="TTKB Dik Temel Abece" pitchFamily="2" charset="-94"/>
              </a:rPr>
              <a:t>E</a:t>
            </a:r>
            <a:r>
              <a:rPr lang="tr-TR" sz="4800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sz="4800" b="1" dirty="0">
                <a:latin typeface="TTKB Dik Temel Abece" pitchFamily="2" charset="-94"/>
              </a:rPr>
              <a:t>ne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8433" y="134429"/>
            <a:ext cx="1716415" cy="3348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4429"/>
            <a:ext cx="1734240" cy="3323444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034242" y="1728937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sz="4800" b="1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endParaRPr lang="tr-TR" sz="4800" b="1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54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40</Words>
  <PresentationFormat>Özel</PresentationFormat>
  <Paragraphs>33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Ala Lale Mini lale al. Mini ala lale al. O lale ala lale. Ela o ala lale.</vt:lpstr>
      <vt:lpstr>Ekmek 7. Kek 7. Ali ekmek 7. İlke kek 7. İlke kekle ekmek 7. Ali ekmekle kek 7.</vt:lpstr>
      <vt:lpstr>Al, Alma Melek ekmek al. Melek kalem alma. Melek kek al. Melek limon alma. Melek elma al. Melek mama alma.</vt:lpstr>
      <vt:lpstr>MİNE Mine, o ne? Ali, o limon. Mine iki kilo limon al. Mine keke limon ekle. Mine o keki limonla.</vt:lpstr>
      <vt:lpstr>EMEL Emel, elma al. Emel iki kilo elma al. Koli koli limon al. Elma al, limon al. Elma ile limon al. Emel eline elma al. Emel eline limon al.</vt:lpstr>
      <vt:lpstr>EKLE Elma ekle. Limon ile elma ekle. Keke limon ile elma ekle. Kaan, keke limon ile elma ekle. Keke limon ile elma ekle. Limon ile elma ekle. Elma ekle. Ekle</vt:lpstr>
      <vt:lpstr>KEMAN Emine o keman. Emine, o keman kimin? Nil, keman Ali’nin. Ali, onu eline al. Al eline al.</vt:lpstr>
      <vt:lpstr>EMİN İLE EMİNE  Emin, o ne? Emine, o makine. Emin makine kimin? Emine makine annemin. Emine makine ile un ele. Elinle unu eleme.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2019-10-31T17:15:42Z</dcterms:created>
  <dcterms:modified xsi:type="dcterms:W3CDTF">2020-12-14T07:58:05Z</dcterms:modified>
  <cp:category>https://www.sorubak.com</cp:category>
</cp:coreProperties>
</file>