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 snapToGrid="0">
      <p:cViewPr>
        <p:scale>
          <a:sx n="123" d="100"/>
          <a:sy n="123" d="100"/>
        </p:scale>
        <p:origin x="3120" y="9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C1C18D9-31C5-4977-A9EE-680DD1BC94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27A628C7-CA2D-4ABF-BA35-737EA1A239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78784432-8117-42DE-B10F-88343B3CC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0A6B-2EEC-4AAB-B545-D7F933233481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337ECD1E-57AB-4565-8C13-7B4A27888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AC27B464-8DF5-43B6-BEA7-F42C4F510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2A9D-94D3-48C5-AA1C-0A1A1FAC754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7818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BFF4787-2F36-4DE7-94C4-083628CD1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67C266F3-1867-4E21-8BC5-E338975C30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5A5AE63F-6D6C-4D5E-8E50-57ADA394A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0A6B-2EEC-4AAB-B545-D7F933233481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6ED63FAD-99EE-4506-994E-578D09473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CA4E9463-EA70-405B-B24C-A9CEF5C4A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2A9D-94D3-48C5-AA1C-0A1A1FAC754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81006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E3EBA25F-19AE-4C18-9AB9-5BB5E1F0D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02D1C94A-27E5-4172-A749-6BD141C9E5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BDEF6D5E-5EC0-46C2-91B7-8A1697CC5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0A6B-2EEC-4AAB-B545-D7F933233481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736933CB-4131-4CC4-A4F7-17CBDE38C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66441C35-2A1A-4EA9-ABE0-644D7E1FD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2A9D-94D3-48C5-AA1C-0A1A1FAC754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633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8093DB8-BA7C-4DA1-B06D-0DBAA73EB6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036287E-4C17-4123-A840-059DDB8FD1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63C3CD86-5642-4333-B5A5-438141426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0A6B-2EEC-4AAB-B545-D7F933233481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32BDD342-63BA-4233-BB8D-28C18C70E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82A8F199-D603-4949-A8BE-71E26C0C9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2A9D-94D3-48C5-AA1C-0A1A1FAC754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1936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AF9505F-0ED2-41A7-9FE4-CBAF51F09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AAF67B4A-9F2F-464C-959C-48F78F61C0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25BDC767-568E-4285-888A-BA75A060F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0A6B-2EEC-4AAB-B545-D7F933233481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E150072A-6618-46C3-BB0C-80F793A38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4C90AC3-8690-4557-9992-DA232C32A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2A9D-94D3-48C5-AA1C-0A1A1FAC754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09637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E71241B-507A-4596-9185-43FD00CFB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068EF51-7390-4B84-940C-261DE98972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CCD84C48-E73D-4618-811A-383B61EA94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41A1C4D9-365E-4BFC-8B62-DFCAD660F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0A6B-2EEC-4AAB-B545-D7F933233481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DE2EE6D6-F87C-45F6-81B9-A6CB04C0E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1D6A835B-FE4D-4ABD-9A1E-37DCCB09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2A9D-94D3-48C5-AA1C-0A1A1FAC754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89574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18C629B-C0E6-4001-9E51-ED9B3F879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45250842-1916-4142-8BD0-7CFAF514AE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42C1C357-2CC6-4D2A-BF39-E464EDCCA9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78520724-DD9A-41B6-97CB-3DB0F33E49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6462D3B8-A5AA-4B4B-890C-D7FB7F73B1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0F42D90B-1CB7-4414-AF77-1BCC5849D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0A6B-2EEC-4AAB-B545-D7F933233481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D21ED5F6-08D1-4F09-8AFA-53F23E8F9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BF3C02A6-A819-4E71-8140-E132D9E71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2A9D-94D3-48C5-AA1C-0A1A1FAC754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25647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B961FB5-A234-41DE-9C24-81CCC09CB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7057730D-51A1-4FA6-A69D-B56B36C83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0A6B-2EEC-4AAB-B545-D7F933233481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7BF3E3F1-76F9-4DD4-AE13-D7ACD986E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3B69A28F-AB4F-4875-94E1-9EA0F34A8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2A9D-94D3-48C5-AA1C-0A1A1FAC754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11384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FE4D9A52-34C9-48A4-8AE6-015C8D295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0A6B-2EEC-4AAB-B545-D7F933233481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FB03EBFA-75E0-48C1-975A-C852031BC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3B50D55F-9862-40FC-A9A5-BA61EECC4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2A9D-94D3-48C5-AA1C-0A1A1FAC754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11806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290EE98-124C-4073-B2F0-FF76064C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ED6D124-219C-46E7-B168-D20C37AB8C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2CD82332-609F-4891-BEC0-B2474D987D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3C8DD550-335E-4EA8-B8B5-053D5C011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0A6B-2EEC-4AAB-B545-D7F933233481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129108A7-F1A2-49EA-B775-566C52C9E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0D325A72-8677-45E9-841A-157E532A1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2A9D-94D3-48C5-AA1C-0A1A1FAC754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4924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6CA7679-4982-44B2-AEA9-D166779AB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79F0C2F6-E65D-474D-8AA2-8A86E5CBF8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A17AE812-71C1-4974-83CF-A5D80D0272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B3175ABF-2200-45A4-9A76-F5D252698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70A6B-2EEC-4AAB-B545-D7F933233481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5EB3378A-BE82-4010-AA8A-698A4A7D9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09D698FE-1734-4C0E-902D-3E34E7EED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2A9D-94D3-48C5-AA1C-0A1A1FAC754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09498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9884EAA1-6A20-4BCC-A8C0-1931C3A47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4CD0A0A6-1EC3-4622-AAAA-DF289E50C5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F3CA2340-F00E-4031-B3B2-65C83D2B3D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70A6B-2EEC-4AAB-B545-D7F933233481}" type="datetimeFigureOut">
              <a:rPr lang="tr-TR" smtClean="0"/>
              <a:pPr/>
              <a:t>15/10/2020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CD5597D1-8DAE-47EA-8B88-2955DBC147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B0173F72-075C-4373-BA3A-3E2AAB79BC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F2A9D-94D3-48C5-AA1C-0A1A1FAC754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60450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: Shape 11">
            <a:extLst>
              <a:ext uri="{FF2B5EF4-FFF2-40B4-BE49-F238E27FC236}">
                <a16:creationId xmlns="" xmlns:a16="http://schemas.microsoft.com/office/drawing/2014/main" id="{43421B4C-AA27-4F32-AA73-DA587F2729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476110"/>
            <a:ext cx="6769978" cy="5905761"/>
          </a:xfrm>
          <a:custGeom>
            <a:avLst/>
            <a:gdLst>
              <a:gd name="connsiteX0" fmla="*/ 0 w 6769978"/>
              <a:gd name="connsiteY0" fmla="*/ 0 h 5905761"/>
              <a:gd name="connsiteX1" fmla="*/ 6769978 w 6769978"/>
              <a:gd name="connsiteY1" fmla="*/ 0 h 5905761"/>
              <a:gd name="connsiteX2" fmla="*/ 3973138 w 6769978"/>
              <a:gd name="connsiteY2" fmla="*/ 5905761 h 5905761"/>
              <a:gd name="connsiteX3" fmla="*/ 0 w 6769978"/>
              <a:gd name="connsiteY3" fmla="*/ 5905761 h 590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9978" h="5905761">
                <a:moveTo>
                  <a:pt x="0" y="0"/>
                </a:moveTo>
                <a:lnTo>
                  <a:pt x="6769978" y="0"/>
                </a:lnTo>
                <a:lnTo>
                  <a:pt x="3973138" y="5905761"/>
                </a:lnTo>
                <a:lnTo>
                  <a:pt x="0" y="590576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B1E3E84-AD56-4F88-B396-54E01DC358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1655286"/>
            <a:ext cx="3862832" cy="2718098"/>
          </a:xfrm>
        </p:spPr>
        <p:txBody>
          <a:bodyPr>
            <a:normAutofit/>
          </a:bodyPr>
          <a:lstStyle/>
          <a:p>
            <a:pPr algn="l"/>
            <a:r>
              <a:rPr lang="tr-TR" sz="5400" dirty="0" err="1">
                <a:solidFill>
                  <a:srgbClr val="FFFFFF"/>
                </a:solidFill>
              </a:rPr>
              <a:t>elaki</a:t>
            </a:r>
            <a:endParaRPr lang="tr-TR" sz="5400" dirty="0">
              <a:solidFill>
                <a:srgbClr val="FFFFFF"/>
              </a:solidFill>
            </a:endParaRP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A8C3CF76-069F-46BB-8090-5108CF0AFA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373384"/>
            <a:ext cx="3405900" cy="829055"/>
          </a:xfrm>
        </p:spPr>
        <p:txBody>
          <a:bodyPr>
            <a:normAutofit/>
          </a:bodyPr>
          <a:lstStyle/>
          <a:p>
            <a:pPr algn="l"/>
            <a:r>
              <a:rPr lang="tr-TR" sz="2000" dirty="0">
                <a:solidFill>
                  <a:srgbClr val="FFFFFF"/>
                </a:solidFill>
              </a:rPr>
              <a:t>Online ders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C26A7357-88BE-4AD8-8BCC-EFC1EF4F8D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84138" y="1655286"/>
            <a:ext cx="3952455" cy="4095809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927383" y="255722"/>
            <a:ext cx="2991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mtClean="0">
                <a:hlinkClick r:id="rId3"/>
              </a:rPr>
              <a:t>www.egitimhane.com</a:t>
            </a:r>
            <a:r>
              <a:rPr lang="tr-TR" smtClean="0"/>
              <a:t>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69309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89F7D38A-BF9F-4949-BC09-7C6EA6F2EA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0100" y="4183333"/>
            <a:ext cx="3983604" cy="1947121"/>
          </a:xfrm>
          <a:prstGeom prst="rect">
            <a:avLst/>
          </a:prstGeom>
        </p:spPr>
      </p:pic>
      <p:pic>
        <p:nvPicPr>
          <p:cNvPr id="5" name="Resim 4" descr="kıyafet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3ED2B9ED-EDA9-474D-9033-C0BAA47104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7565" y="607377"/>
            <a:ext cx="3387255" cy="3513293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B4C705F9-FDF7-4869-966D-BB7A86C9F5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1361" y="4297680"/>
            <a:ext cx="2641600" cy="1832774"/>
          </a:xfrm>
          <a:prstGeom prst="rect">
            <a:avLst/>
          </a:prstGeom>
        </p:spPr>
      </p:pic>
      <p:pic>
        <p:nvPicPr>
          <p:cNvPr id="9" name="Resim 8" descr="kişi, iç mekan, çocuk, genç içeren bir resim&#10;&#10;Açıklama otomatik olarak oluşturuldu">
            <a:extLst>
              <a:ext uri="{FF2B5EF4-FFF2-40B4-BE49-F238E27FC236}">
                <a16:creationId xmlns="" xmlns:a16="http://schemas.microsoft.com/office/drawing/2014/main" id="{A8C222D4-61EB-43BD-ABDE-76F6DD4126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1361" y="1483360"/>
            <a:ext cx="2641600" cy="2552096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54142315-4C38-41BF-99E1-F69F31A8670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07780" y="4297680"/>
            <a:ext cx="3777454" cy="1953421"/>
          </a:xfrm>
          <a:prstGeom prst="rect">
            <a:avLst/>
          </a:prstGeom>
        </p:spPr>
      </p:pic>
      <p:pic>
        <p:nvPicPr>
          <p:cNvPr id="13" name="Resim 12" descr="çizim içeren bir resim&#10;&#10;Açıklama otomatik olarak oluşturuldu">
            <a:extLst>
              <a:ext uri="{FF2B5EF4-FFF2-40B4-BE49-F238E27FC236}">
                <a16:creationId xmlns="" xmlns:a16="http://schemas.microsoft.com/office/drawing/2014/main" id="{2C55495F-EB85-4E9F-ADF5-D843168FDE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2880" y="1148080"/>
            <a:ext cx="3387255" cy="2972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822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B88C3285-717A-4AFE-BCFB-A371079EBC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8684" y="4643562"/>
            <a:ext cx="2880721" cy="1695026"/>
          </a:xfrm>
          <a:prstGeom prst="rect">
            <a:avLst/>
          </a:prstGeom>
        </p:spPr>
      </p:pic>
      <p:pic>
        <p:nvPicPr>
          <p:cNvPr id="5" name="Resim 4" descr="oyuncak, oyuncak bebek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F1948B78-1E08-40FA-8C34-0A69000FC8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4400" y="2011680"/>
            <a:ext cx="2695491" cy="2631881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5B132319-6546-473B-9DBE-0DBCFA9BF0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4800" y="4734560"/>
            <a:ext cx="2448560" cy="1604028"/>
          </a:xfrm>
          <a:prstGeom prst="rect">
            <a:avLst/>
          </a:prstGeom>
        </p:spPr>
      </p:pic>
      <p:pic>
        <p:nvPicPr>
          <p:cNvPr id="9" name="Resim 8" descr="oyuncak bebek, oyuncak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9BEB295B-E384-46B6-8B51-E5ED09C9BE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4800" y="2346960"/>
            <a:ext cx="2367280" cy="2296601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81BE0CF0-CCAB-4021-B361-B1D3F766A98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46240" y="4790440"/>
            <a:ext cx="2627053" cy="1492268"/>
          </a:xfrm>
          <a:prstGeom prst="rect">
            <a:avLst/>
          </a:prstGeom>
        </p:spPr>
      </p:pic>
      <p:pic>
        <p:nvPicPr>
          <p:cNvPr id="13" name="Resim 12" descr="çizim içeren bir resim&#10;&#10;Açıklama otomatik olarak oluşturuldu">
            <a:extLst>
              <a:ext uri="{FF2B5EF4-FFF2-40B4-BE49-F238E27FC236}">
                <a16:creationId xmlns="" xmlns:a16="http://schemas.microsoft.com/office/drawing/2014/main" id="{E743CA52-66A9-4FB1-BFBF-C89F66765A7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86989" y="2661479"/>
            <a:ext cx="2123440" cy="2073081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2303A2CE-43B1-454C-8007-E294C375527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73292" y="4917439"/>
            <a:ext cx="2448559" cy="1365269"/>
          </a:xfrm>
          <a:prstGeom prst="rect">
            <a:avLst/>
          </a:prstGeom>
        </p:spPr>
      </p:pic>
      <p:pic>
        <p:nvPicPr>
          <p:cNvPr id="17" name="Resim 16" descr="yiyecek, ekmek, tablo içeren bir resim&#10;&#10;Açıklama otomatik olarak oluşturuldu">
            <a:extLst>
              <a:ext uri="{FF2B5EF4-FFF2-40B4-BE49-F238E27FC236}">
                <a16:creationId xmlns="" xmlns:a16="http://schemas.microsoft.com/office/drawing/2014/main" id="{0E660A0F-2D4E-45D9-9E18-06A1CD71037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73292" y="3078480"/>
            <a:ext cx="2209108" cy="171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950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0BC874C7-AA86-40F3-90C7-DF4AF8CF87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2595" y="4230094"/>
            <a:ext cx="2834638" cy="852214"/>
          </a:xfrm>
          <a:prstGeom prst="rect">
            <a:avLst/>
          </a:prstGeom>
        </p:spPr>
      </p:pic>
      <p:pic>
        <p:nvPicPr>
          <p:cNvPr id="5" name="Resim 4" descr="yiyecek, çanak, tablo, ön içeren bir resim&#10;&#10;Açıklama otomatik olarak oluşturuldu">
            <a:extLst>
              <a:ext uri="{FF2B5EF4-FFF2-40B4-BE49-F238E27FC236}">
                <a16:creationId xmlns="" xmlns:a16="http://schemas.microsoft.com/office/drawing/2014/main" id="{08ECA823-D0A7-41C5-8722-02F89F0E8A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9943" y="850789"/>
            <a:ext cx="2988731" cy="302944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9D7F2E74-6068-45FA-AB72-88405025E7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13200" y="4192767"/>
            <a:ext cx="2535613" cy="926868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="" xmlns:a16="http://schemas.microsoft.com/office/drawing/2014/main" id="{E2B73182-2819-4C74-9534-944A779338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3641" y="1137920"/>
            <a:ext cx="2425172" cy="2742317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69C00183-8129-4218-AB91-C8E149F8A0E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44780" y="4192767"/>
            <a:ext cx="2535613" cy="881148"/>
          </a:xfrm>
          <a:prstGeom prst="rect">
            <a:avLst/>
          </a:prstGeom>
        </p:spPr>
      </p:pic>
      <p:pic>
        <p:nvPicPr>
          <p:cNvPr id="13" name="Resim 12" descr="yatak odası, çizim, oda, yatak içeren bir resim&#10;&#10;Açıklama otomatik olarak oluşturuldu">
            <a:extLst>
              <a:ext uri="{FF2B5EF4-FFF2-40B4-BE49-F238E27FC236}">
                <a16:creationId xmlns="" xmlns:a16="http://schemas.microsoft.com/office/drawing/2014/main" id="{7FB7EDD3-BBA0-4B77-9451-C777D28E0E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55222" y="1503680"/>
            <a:ext cx="2320858" cy="237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536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E31818C2-E5F0-47B6-9441-EC6C48BA58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617" y="4556097"/>
            <a:ext cx="2441051" cy="119895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FDCC7BF-6E8A-40AE-885E-9A8E3B2AFF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617" y="1304014"/>
            <a:ext cx="2441051" cy="2839719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4F952068-AAA0-4245-842F-342FC6F37A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5200" y="4439921"/>
            <a:ext cx="2898253" cy="1558946"/>
          </a:xfrm>
          <a:prstGeom prst="rect">
            <a:avLst/>
          </a:prstGeom>
        </p:spPr>
      </p:pic>
      <p:pic>
        <p:nvPicPr>
          <p:cNvPr id="9" name="Resim 8" descr="kuş, dik içeren bir resim&#10;&#10;Açıklama otomatik olarak oluşturuldu">
            <a:extLst>
              <a:ext uri="{FF2B5EF4-FFF2-40B4-BE49-F238E27FC236}">
                <a16:creationId xmlns="" xmlns:a16="http://schemas.microsoft.com/office/drawing/2014/main" id="{E4461277-DA60-4C4A-A79F-48B4FCA766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3800" y="1991360"/>
            <a:ext cx="2441051" cy="1940559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BE96FE0F-4F62-439E-B360-0C20EF9E84E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1985" y="4667417"/>
            <a:ext cx="1787716" cy="842837"/>
          </a:xfrm>
          <a:prstGeom prst="rect">
            <a:avLst/>
          </a:prstGeom>
        </p:spPr>
      </p:pic>
      <p:pic>
        <p:nvPicPr>
          <p:cNvPr id="13" name="Resim 12" descr="kare içeren bir resim&#10;&#10;Açıklama otomatik olarak oluşturuldu">
            <a:extLst>
              <a:ext uri="{FF2B5EF4-FFF2-40B4-BE49-F238E27FC236}">
                <a16:creationId xmlns="" xmlns:a16="http://schemas.microsoft.com/office/drawing/2014/main" id="{C471B398-6852-46B1-A74D-1B7B116733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97907" y="2190584"/>
            <a:ext cx="1787715" cy="2121112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43BDE057-74F5-4FCF-A146-24A991F6D22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18928" y="4452846"/>
            <a:ext cx="2260821" cy="1009702"/>
          </a:xfrm>
          <a:prstGeom prst="rect">
            <a:avLst/>
          </a:prstGeom>
        </p:spPr>
      </p:pic>
      <p:pic>
        <p:nvPicPr>
          <p:cNvPr id="17" name="Resim 16" descr="oyuncak, oyuncak bebek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6F0E9191-7F61-43D2-AFC2-97725DBC7C2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91973" y="2190584"/>
            <a:ext cx="2514729" cy="232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291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DCD43062-BF86-444C-97D2-B978BCB70C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2960" y="4175760"/>
            <a:ext cx="2783840" cy="1574800"/>
          </a:xfrm>
          <a:prstGeom prst="rect">
            <a:avLst/>
          </a:prstGeom>
        </p:spPr>
      </p:pic>
      <p:pic>
        <p:nvPicPr>
          <p:cNvPr id="5" name="Resim 4" descr="oyuncak, oyuncak bebek, çizim içeren bir resim&#10;&#10;Açıklama otomatik olarak oluşturuldu">
            <a:extLst>
              <a:ext uri="{FF2B5EF4-FFF2-40B4-BE49-F238E27FC236}">
                <a16:creationId xmlns="" xmlns:a16="http://schemas.microsoft.com/office/drawing/2014/main" id="{C1292534-961E-4CB2-9993-A3C23B63A8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2960" y="833120"/>
            <a:ext cx="2783840" cy="3049973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F31EC4A0-BFFB-443E-B848-E73D767342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5761" y="4175760"/>
            <a:ext cx="2854960" cy="1676400"/>
          </a:xfrm>
          <a:prstGeom prst="rect">
            <a:avLst/>
          </a:prstGeom>
        </p:spPr>
      </p:pic>
      <p:pic>
        <p:nvPicPr>
          <p:cNvPr id="9" name="Resim 8" descr="çizim içeren bir resim&#10;&#10;Açıklama otomatik olarak oluşturuldu">
            <a:extLst>
              <a:ext uri="{FF2B5EF4-FFF2-40B4-BE49-F238E27FC236}">
                <a16:creationId xmlns="" xmlns:a16="http://schemas.microsoft.com/office/drawing/2014/main" id="{49815D56-710A-4C55-8252-7C286F0F70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0240" y="1554480"/>
            <a:ext cx="2407919" cy="2328613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2C77F089-99F2-48D4-A7EE-E82B8056FC9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18400" y="4364022"/>
            <a:ext cx="2407919" cy="1299875"/>
          </a:xfrm>
          <a:prstGeom prst="rect">
            <a:avLst/>
          </a:prstGeom>
        </p:spPr>
      </p:pic>
      <p:pic>
        <p:nvPicPr>
          <p:cNvPr id="13" name="Resim 12" descr="yiyecek, salata içeren bir resim&#10;&#10;Açıklama otomatik olarak oluşturuldu">
            <a:extLst>
              <a:ext uri="{FF2B5EF4-FFF2-40B4-BE49-F238E27FC236}">
                <a16:creationId xmlns="" xmlns:a16="http://schemas.microsoft.com/office/drawing/2014/main" id="{683FE880-8273-4184-A730-4C776C9FA3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18400" y="1831909"/>
            <a:ext cx="2407919" cy="2328612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C8868FFA-FA82-4AE3-8D1F-57009AFFE72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41279" y="4653280"/>
            <a:ext cx="1544321" cy="824256"/>
          </a:xfrm>
          <a:prstGeom prst="rect">
            <a:avLst/>
          </a:prstGeom>
        </p:spPr>
      </p:pic>
      <p:pic>
        <p:nvPicPr>
          <p:cNvPr id="17" name="Resim 16" descr="kişi, tutma, adam, el içeren bir resim&#10;&#10;Açıklama otomatik olarak oluşturuldu">
            <a:extLst>
              <a:ext uri="{FF2B5EF4-FFF2-40B4-BE49-F238E27FC236}">
                <a16:creationId xmlns="" xmlns:a16="http://schemas.microsoft.com/office/drawing/2014/main" id="{A8AB459B-617D-44B5-8FF3-18BD45EBA7B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06229" y="1831909"/>
            <a:ext cx="1348890" cy="22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552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B74E1447-3005-4628-A13E-DE53CC0851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7760" y="579120"/>
            <a:ext cx="10160000" cy="3616960"/>
          </a:xfrm>
          <a:prstGeom prst="rect">
            <a:avLst/>
          </a:prstGeom>
        </p:spPr>
      </p:pic>
      <p:pic>
        <p:nvPicPr>
          <p:cNvPr id="5" name="Resim 4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FB6517E4-02BA-4B98-925C-99DCB4FEE1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7761" y="4299540"/>
            <a:ext cx="10160000" cy="211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175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 descr="metin içeren bir resim&#10;&#10;Açıklama otomatik olarak oluşturuldu">
            <a:extLst>
              <a:ext uri="{FF2B5EF4-FFF2-40B4-BE49-F238E27FC236}">
                <a16:creationId xmlns="" xmlns:a16="http://schemas.microsoft.com/office/drawing/2014/main" id="{CAF648B3-E111-4515-8E54-133BE278F0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3120" y="142240"/>
            <a:ext cx="10139680" cy="663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8543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</Words>
  <PresentationFormat>Özel</PresentationFormat>
  <Paragraphs>3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Office Teması</vt:lpstr>
      <vt:lpstr>elaki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2020-10-13T22:09:07Z</dcterms:created>
  <dcterms:modified xsi:type="dcterms:W3CDTF">2020-10-15T08:18:04Z</dcterms:modified>
  <cp:category>https://www.sorubak.com</cp:category>
</cp:coreProperties>
</file>