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9798E-90C4-48E6-B39B-37FF65347A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7100" y="1079500"/>
            <a:ext cx="7797799" cy="2138400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D95C8C-0A7F-40D9-A690-3D5898EFF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8350" y="4113213"/>
            <a:ext cx="5575300" cy="1655762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322F3-E47A-4D6E-96A8-AB5C73BA9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7BF5CE-9E66-4FD5-949F-34E11607C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EDAB7A-4032-416A-B04E-1F4878912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1C0CAB-6A03-4C6A-9FAA-219847753628}"/>
              </a:ext>
            </a:extLst>
          </p:cNvPr>
          <p:cNvCxnSpPr>
            <a:cxnSpLocks/>
          </p:cNvCxnSpPr>
          <p:nvPr/>
        </p:nvCxnSpPr>
        <p:spPr>
          <a:xfrm>
            <a:off x="5826000" y="3690871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982E0B2-AA9C-441C-A08E-A9DF9CF12116}"/>
              </a:ext>
            </a:extLst>
          </p:cNvPr>
          <p:cNvGrpSpPr/>
          <p:nvPr/>
        </p:nvGrpSpPr>
        <p:grpSpPr>
          <a:xfrm>
            <a:off x="9728046" y="4869342"/>
            <a:ext cx="1623711" cy="630920"/>
            <a:chOff x="9588346" y="4824892"/>
            <a:chExt cx="1623711" cy="63092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4A2E074-C10D-4C57-AB72-B631E4D77102}"/>
                </a:ext>
              </a:extLst>
            </p:cNvPr>
            <p:cNvSpPr/>
            <p:nvPr/>
          </p:nvSpPr>
          <p:spPr>
            <a:xfrm rot="2700000" flipH="1">
              <a:off x="10267789" y="4452443"/>
              <a:ext cx="571820" cy="1316717"/>
            </a:xfrm>
            <a:custGeom>
              <a:avLst/>
              <a:gdLst>
                <a:gd name="connsiteX0" fmla="*/ 282417 w 571820"/>
                <a:gd name="connsiteY0" fmla="*/ 0 h 1316717"/>
                <a:gd name="connsiteX1" fmla="*/ 285910 w 571820"/>
                <a:gd name="connsiteY1" fmla="*/ 3175 h 1316717"/>
                <a:gd name="connsiteX2" fmla="*/ 287393 w 571820"/>
                <a:gd name="connsiteY2" fmla="*/ 1827 h 1316717"/>
                <a:gd name="connsiteX3" fmla="*/ 289403 w 571820"/>
                <a:gd name="connsiteY3" fmla="*/ 0 h 1316717"/>
                <a:gd name="connsiteX4" fmla="*/ 289403 w 571820"/>
                <a:gd name="connsiteY4" fmla="*/ 6349 h 1316717"/>
                <a:gd name="connsiteX5" fmla="*/ 309203 w 571820"/>
                <a:gd name="connsiteY5" fmla="*/ 24345 h 1316717"/>
                <a:gd name="connsiteX6" fmla="*/ 571820 w 571820"/>
                <a:gd name="connsiteY6" fmla="*/ 658359 h 1316717"/>
                <a:gd name="connsiteX7" fmla="*/ 309203 w 571820"/>
                <a:gd name="connsiteY7" fmla="*/ 1292372 h 1316717"/>
                <a:gd name="connsiteX8" fmla="*/ 289403 w 571820"/>
                <a:gd name="connsiteY8" fmla="*/ 1310368 h 1316717"/>
                <a:gd name="connsiteX9" fmla="*/ 289403 w 571820"/>
                <a:gd name="connsiteY9" fmla="*/ 1316717 h 1316717"/>
                <a:gd name="connsiteX10" fmla="*/ 287393 w 571820"/>
                <a:gd name="connsiteY10" fmla="*/ 1314890 h 1316717"/>
                <a:gd name="connsiteX11" fmla="*/ 285910 w 571820"/>
                <a:gd name="connsiteY11" fmla="*/ 1313542 h 1316717"/>
                <a:gd name="connsiteX12" fmla="*/ 282417 w 571820"/>
                <a:gd name="connsiteY12" fmla="*/ 1316717 h 1316717"/>
                <a:gd name="connsiteX13" fmla="*/ 282417 w 571820"/>
                <a:gd name="connsiteY13" fmla="*/ 1310367 h 1316717"/>
                <a:gd name="connsiteX14" fmla="*/ 262617 w 571820"/>
                <a:gd name="connsiteY14" fmla="*/ 1292372 h 1316717"/>
                <a:gd name="connsiteX15" fmla="*/ 0 w 571820"/>
                <a:gd name="connsiteY15" fmla="*/ 658358 h 1316717"/>
                <a:gd name="connsiteX16" fmla="*/ 262617 w 571820"/>
                <a:gd name="connsiteY16" fmla="*/ 24345 h 1316717"/>
                <a:gd name="connsiteX17" fmla="*/ 282417 w 571820"/>
                <a:gd name="connsiteY17" fmla="*/ 6349 h 131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71820" h="1316717">
                  <a:moveTo>
                    <a:pt x="282417" y="0"/>
                  </a:moveTo>
                  <a:lnTo>
                    <a:pt x="285910" y="3175"/>
                  </a:lnTo>
                  <a:lnTo>
                    <a:pt x="287393" y="1827"/>
                  </a:lnTo>
                  <a:lnTo>
                    <a:pt x="289403" y="0"/>
                  </a:lnTo>
                  <a:lnTo>
                    <a:pt x="289403" y="6349"/>
                  </a:lnTo>
                  <a:lnTo>
                    <a:pt x="309203" y="24345"/>
                  </a:lnTo>
                  <a:cubicBezTo>
                    <a:pt x="471461" y="186603"/>
                    <a:pt x="571820" y="410761"/>
                    <a:pt x="571820" y="658359"/>
                  </a:cubicBezTo>
                  <a:cubicBezTo>
                    <a:pt x="571820" y="905956"/>
                    <a:pt x="471461" y="1130114"/>
                    <a:pt x="309203" y="1292372"/>
                  </a:cubicBezTo>
                  <a:lnTo>
                    <a:pt x="289403" y="1310368"/>
                  </a:lnTo>
                  <a:lnTo>
                    <a:pt x="289403" y="1316717"/>
                  </a:lnTo>
                  <a:lnTo>
                    <a:pt x="287393" y="1314890"/>
                  </a:lnTo>
                  <a:lnTo>
                    <a:pt x="285910" y="1313542"/>
                  </a:lnTo>
                  <a:lnTo>
                    <a:pt x="282417" y="1316717"/>
                  </a:lnTo>
                  <a:lnTo>
                    <a:pt x="282417" y="1310367"/>
                  </a:lnTo>
                  <a:lnTo>
                    <a:pt x="262617" y="1292372"/>
                  </a:lnTo>
                  <a:cubicBezTo>
                    <a:pt x="100359" y="1130113"/>
                    <a:pt x="0" y="905956"/>
                    <a:pt x="0" y="658358"/>
                  </a:cubicBezTo>
                  <a:cubicBezTo>
                    <a:pt x="0" y="410761"/>
                    <a:pt x="100359" y="186603"/>
                    <a:pt x="262617" y="24345"/>
                  </a:cubicBezTo>
                  <a:lnTo>
                    <a:pt x="282417" y="6349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B037EB3-1772-4BA8-A95A-E5DBDFEA32B0}"/>
                </a:ext>
              </a:extLst>
            </p:cNvPr>
            <p:cNvGrpSpPr/>
            <p:nvPr/>
          </p:nvGrpSpPr>
          <p:grpSpPr>
            <a:xfrm rot="2700000" flipH="1">
              <a:off x="10112436" y="4359902"/>
              <a:ext cx="571820" cy="1620000"/>
              <a:chOff x="8482785" y="4330454"/>
              <a:chExt cx="571820" cy="1620000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1F47AC1-63D0-47F3-9728-1A0A0543494B}"/>
                  </a:ext>
                </a:extLst>
              </p:cNvPr>
              <p:cNvSpPr/>
              <p:nvPr/>
            </p:nvSpPr>
            <p:spPr>
              <a:xfrm>
                <a:off x="8482785" y="4333632"/>
                <a:ext cx="571820" cy="1311956"/>
              </a:xfrm>
              <a:custGeom>
                <a:avLst/>
                <a:gdLst>
                  <a:gd name="connsiteX0" fmla="*/ 282417 w 571820"/>
                  <a:gd name="connsiteY0" fmla="*/ 0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17" fmla="*/ 282417 w 571820"/>
                  <a:gd name="connsiteY17" fmla="*/ 6349 h 1316717"/>
                  <a:gd name="connsiteX0" fmla="*/ 282417 w 571820"/>
                  <a:gd name="connsiteY0" fmla="*/ 6349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17" fmla="*/ 282417 w 571820"/>
                  <a:gd name="connsiteY17" fmla="*/ 6349 h 1316717"/>
                  <a:gd name="connsiteX0" fmla="*/ 262617 w 571820"/>
                  <a:gd name="connsiteY0" fmla="*/ 24345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289403 w 571820"/>
                  <a:gd name="connsiteY4" fmla="*/ 6349 h 1316717"/>
                  <a:gd name="connsiteX5" fmla="*/ 309203 w 571820"/>
                  <a:gd name="connsiteY5" fmla="*/ 24345 h 1316717"/>
                  <a:gd name="connsiteX6" fmla="*/ 571820 w 571820"/>
                  <a:gd name="connsiteY6" fmla="*/ 658359 h 1316717"/>
                  <a:gd name="connsiteX7" fmla="*/ 309203 w 571820"/>
                  <a:gd name="connsiteY7" fmla="*/ 1292372 h 1316717"/>
                  <a:gd name="connsiteX8" fmla="*/ 289403 w 571820"/>
                  <a:gd name="connsiteY8" fmla="*/ 1310368 h 1316717"/>
                  <a:gd name="connsiteX9" fmla="*/ 289403 w 571820"/>
                  <a:gd name="connsiteY9" fmla="*/ 1316717 h 1316717"/>
                  <a:gd name="connsiteX10" fmla="*/ 287393 w 571820"/>
                  <a:gd name="connsiteY10" fmla="*/ 1314890 h 1316717"/>
                  <a:gd name="connsiteX11" fmla="*/ 285910 w 571820"/>
                  <a:gd name="connsiteY11" fmla="*/ 1313542 h 1316717"/>
                  <a:gd name="connsiteX12" fmla="*/ 282417 w 571820"/>
                  <a:gd name="connsiteY12" fmla="*/ 1316717 h 1316717"/>
                  <a:gd name="connsiteX13" fmla="*/ 282417 w 571820"/>
                  <a:gd name="connsiteY13" fmla="*/ 1310367 h 1316717"/>
                  <a:gd name="connsiteX14" fmla="*/ 262617 w 571820"/>
                  <a:gd name="connsiteY14" fmla="*/ 1292372 h 1316717"/>
                  <a:gd name="connsiteX15" fmla="*/ 0 w 571820"/>
                  <a:gd name="connsiteY15" fmla="*/ 658358 h 1316717"/>
                  <a:gd name="connsiteX16" fmla="*/ 262617 w 571820"/>
                  <a:gd name="connsiteY16" fmla="*/ 24345 h 1316717"/>
                  <a:gd name="connsiteX0" fmla="*/ 262617 w 571820"/>
                  <a:gd name="connsiteY0" fmla="*/ 24345 h 1316717"/>
                  <a:gd name="connsiteX1" fmla="*/ 285910 w 571820"/>
                  <a:gd name="connsiteY1" fmla="*/ 3175 h 1316717"/>
                  <a:gd name="connsiteX2" fmla="*/ 287393 w 571820"/>
                  <a:gd name="connsiteY2" fmla="*/ 1827 h 1316717"/>
                  <a:gd name="connsiteX3" fmla="*/ 289403 w 571820"/>
                  <a:gd name="connsiteY3" fmla="*/ 0 h 1316717"/>
                  <a:gd name="connsiteX4" fmla="*/ 309203 w 571820"/>
                  <a:gd name="connsiteY4" fmla="*/ 24345 h 1316717"/>
                  <a:gd name="connsiteX5" fmla="*/ 571820 w 571820"/>
                  <a:gd name="connsiteY5" fmla="*/ 658359 h 1316717"/>
                  <a:gd name="connsiteX6" fmla="*/ 309203 w 571820"/>
                  <a:gd name="connsiteY6" fmla="*/ 1292372 h 1316717"/>
                  <a:gd name="connsiteX7" fmla="*/ 289403 w 571820"/>
                  <a:gd name="connsiteY7" fmla="*/ 1310368 h 1316717"/>
                  <a:gd name="connsiteX8" fmla="*/ 289403 w 571820"/>
                  <a:gd name="connsiteY8" fmla="*/ 1316717 h 1316717"/>
                  <a:gd name="connsiteX9" fmla="*/ 287393 w 571820"/>
                  <a:gd name="connsiteY9" fmla="*/ 1314890 h 1316717"/>
                  <a:gd name="connsiteX10" fmla="*/ 285910 w 571820"/>
                  <a:gd name="connsiteY10" fmla="*/ 1313542 h 1316717"/>
                  <a:gd name="connsiteX11" fmla="*/ 282417 w 571820"/>
                  <a:gd name="connsiteY11" fmla="*/ 1316717 h 1316717"/>
                  <a:gd name="connsiteX12" fmla="*/ 282417 w 571820"/>
                  <a:gd name="connsiteY12" fmla="*/ 1310367 h 1316717"/>
                  <a:gd name="connsiteX13" fmla="*/ 262617 w 571820"/>
                  <a:gd name="connsiteY13" fmla="*/ 1292372 h 1316717"/>
                  <a:gd name="connsiteX14" fmla="*/ 0 w 571820"/>
                  <a:gd name="connsiteY14" fmla="*/ 658358 h 1316717"/>
                  <a:gd name="connsiteX15" fmla="*/ 262617 w 571820"/>
                  <a:gd name="connsiteY15" fmla="*/ 24345 h 1316717"/>
                  <a:gd name="connsiteX0" fmla="*/ 262617 w 571820"/>
                  <a:gd name="connsiteY0" fmla="*/ 22518 h 1314890"/>
                  <a:gd name="connsiteX1" fmla="*/ 285910 w 571820"/>
                  <a:gd name="connsiteY1" fmla="*/ 1348 h 1314890"/>
                  <a:gd name="connsiteX2" fmla="*/ 287393 w 571820"/>
                  <a:gd name="connsiteY2" fmla="*/ 0 h 1314890"/>
                  <a:gd name="connsiteX3" fmla="*/ 309203 w 571820"/>
                  <a:gd name="connsiteY3" fmla="*/ 22518 h 1314890"/>
                  <a:gd name="connsiteX4" fmla="*/ 571820 w 571820"/>
                  <a:gd name="connsiteY4" fmla="*/ 656532 h 1314890"/>
                  <a:gd name="connsiteX5" fmla="*/ 309203 w 571820"/>
                  <a:gd name="connsiteY5" fmla="*/ 1290545 h 1314890"/>
                  <a:gd name="connsiteX6" fmla="*/ 289403 w 571820"/>
                  <a:gd name="connsiteY6" fmla="*/ 1308541 h 1314890"/>
                  <a:gd name="connsiteX7" fmla="*/ 289403 w 571820"/>
                  <a:gd name="connsiteY7" fmla="*/ 1314890 h 1314890"/>
                  <a:gd name="connsiteX8" fmla="*/ 287393 w 571820"/>
                  <a:gd name="connsiteY8" fmla="*/ 1313063 h 1314890"/>
                  <a:gd name="connsiteX9" fmla="*/ 285910 w 571820"/>
                  <a:gd name="connsiteY9" fmla="*/ 1311715 h 1314890"/>
                  <a:gd name="connsiteX10" fmla="*/ 282417 w 571820"/>
                  <a:gd name="connsiteY10" fmla="*/ 1314890 h 1314890"/>
                  <a:gd name="connsiteX11" fmla="*/ 282417 w 571820"/>
                  <a:gd name="connsiteY11" fmla="*/ 1308540 h 1314890"/>
                  <a:gd name="connsiteX12" fmla="*/ 262617 w 571820"/>
                  <a:gd name="connsiteY12" fmla="*/ 1290545 h 1314890"/>
                  <a:gd name="connsiteX13" fmla="*/ 0 w 571820"/>
                  <a:gd name="connsiteY13" fmla="*/ 656531 h 1314890"/>
                  <a:gd name="connsiteX14" fmla="*/ 262617 w 571820"/>
                  <a:gd name="connsiteY14" fmla="*/ 22518 h 1314890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82417 w 571820"/>
                  <a:gd name="connsiteY9" fmla="*/ 1313542 h 1313542"/>
                  <a:gd name="connsiteX10" fmla="*/ 282417 w 571820"/>
                  <a:gd name="connsiteY10" fmla="*/ 1307192 h 1313542"/>
                  <a:gd name="connsiteX11" fmla="*/ 262617 w 571820"/>
                  <a:gd name="connsiteY11" fmla="*/ 1289197 h 1313542"/>
                  <a:gd name="connsiteX12" fmla="*/ 0 w 571820"/>
                  <a:gd name="connsiteY12" fmla="*/ 655183 h 1313542"/>
                  <a:gd name="connsiteX13" fmla="*/ 262617 w 571820"/>
                  <a:gd name="connsiteY13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82417 w 571820"/>
                  <a:gd name="connsiteY9" fmla="*/ 1313542 h 1313542"/>
                  <a:gd name="connsiteX10" fmla="*/ 262617 w 571820"/>
                  <a:gd name="connsiteY10" fmla="*/ 1289197 h 1313542"/>
                  <a:gd name="connsiteX11" fmla="*/ 0 w 571820"/>
                  <a:gd name="connsiteY11" fmla="*/ 655183 h 1313542"/>
                  <a:gd name="connsiteX12" fmla="*/ 262617 w 571820"/>
                  <a:gd name="connsiteY12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85910 w 571820"/>
                  <a:gd name="connsiteY8" fmla="*/ 1310367 h 1313542"/>
                  <a:gd name="connsiteX9" fmla="*/ 262617 w 571820"/>
                  <a:gd name="connsiteY9" fmla="*/ 1289197 h 1313542"/>
                  <a:gd name="connsiteX10" fmla="*/ 0 w 571820"/>
                  <a:gd name="connsiteY10" fmla="*/ 655183 h 1313542"/>
                  <a:gd name="connsiteX11" fmla="*/ 262617 w 571820"/>
                  <a:gd name="connsiteY11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87393 w 571820"/>
                  <a:gd name="connsiteY7" fmla="*/ 1311715 h 1313542"/>
                  <a:gd name="connsiteX8" fmla="*/ 262617 w 571820"/>
                  <a:gd name="connsiteY8" fmla="*/ 1289197 h 1313542"/>
                  <a:gd name="connsiteX9" fmla="*/ 0 w 571820"/>
                  <a:gd name="connsiteY9" fmla="*/ 655183 h 1313542"/>
                  <a:gd name="connsiteX10" fmla="*/ 262617 w 571820"/>
                  <a:gd name="connsiteY10" fmla="*/ 21170 h 1313542"/>
                  <a:gd name="connsiteX0" fmla="*/ 262617 w 571820"/>
                  <a:gd name="connsiteY0" fmla="*/ 21170 h 1313542"/>
                  <a:gd name="connsiteX1" fmla="*/ 285910 w 571820"/>
                  <a:gd name="connsiteY1" fmla="*/ 0 h 1313542"/>
                  <a:gd name="connsiteX2" fmla="*/ 309203 w 571820"/>
                  <a:gd name="connsiteY2" fmla="*/ 21170 h 1313542"/>
                  <a:gd name="connsiteX3" fmla="*/ 571820 w 571820"/>
                  <a:gd name="connsiteY3" fmla="*/ 655184 h 1313542"/>
                  <a:gd name="connsiteX4" fmla="*/ 309203 w 571820"/>
                  <a:gd name="connsiteY4" fmla="*/ 1289197 h 1313542"/>
                  <a:gd name="connsiteX5" fmla="*/ 289403 w 571820"/>
                  <a:gd name="connsiteY5" fmla="*/ 1307193 h 1313542"/>
                  <a:gd name="connsiteX6" fmla="*/ 289403 w 571820"/>
                  <a:gd name="connsiteY6" fmla="*/ 1313542 h 1313542"/>
                  <a:gd name="connsiteX7" fmla="*/ 262617 w 571820"/>
                  <a:gd name="connsiteY7" fmla="*/ 1289197 h 1313542"/>
                  <a:gd name="connsiteX8" fmla="*/ 0 w 571820"/>
                  <a:gd name="connsiteY8" fmla="*/ 655183 h 1313542"/>
                  <a:gd name="connsiteX9" fmla="*/ 262617 w 571820"/>
                  <a:gd name="connsiteY9" fmla="*/ 21170 h 1313542"/>
                  <a:gd name="connsiteX0" fmla="*/ 262617 w 571820"/>
                  <a:gd name="connsiteY0" fmla="*/ 21170 h 1364739"/>
                  <a:gd name="connsiteX1" fmla="*/ 285910 w 571820"/>
                  <a:gd name="connsiteY1" fmla="*/ 0 h 1364739"/>
                  <a:gd name="connsiteX2" fmla="*/ 309203 w 571820"/>
                  <a:gd name="connsiteY2" fmla="*/ 21170 h 1364739"/>
                  <a:gd name="connsiteX3" fmla="*/ 571820 w 571820"/>
                  <a:gd name="connsiteY3" fmla="*/ 655184 h 1364739"/>
                  <a:gd name="connsiteX4" fmla="*/ 309203 w 571820"/>
                  <a:gd name="connsiteY4" fmla="*/ 1289197 h 1364739"/>
                  <a:gd name="connsiteX5" fmla="*/ 289403 w 571820"/>
                  <a:gd name="connsiteY5" fmla="*/ 1307193 h 1364739"/>
                  <a:gd name="connsiteX6" fmla="*/ 177485 w 571820"/>
                  <a:gd name="connsiteY6" fmla="*/ 1364739 h 1364739"/>
                  <a:gd name="connsiteX7" fmla="*/ 262617 w 571820"/>
                  <a:gd name="connsiteY7" fmla="*/ 1289197 h 1364739"/>
                  <a:gd name="connsiteX8" fmla="*/ 0 w 571820"/>
                  <a:gd name="connsiteY8" fmla="*/ 655183 h 1364739"/>
                  <a:gd name="connsiteX9" fmla="*/ 262617 w 571820"/>
                  <a:gd name="connsiteY9" fmla="*/ 21170 h 1364739"/>
                  <a:gd name="connsiteX0" fmla="*/ 262617 w 571820"/>
                  <a:gd name="connsiteY0" fmla="*/ 21170 h 1364739"/>
                  <a:gd name="connsiteX1" fmla="*/ 285910 w 571820"/>
                  <a:gd name="connsiteY1" fmla="*/ 0 h 1364739"/>
                  <a:gd name="connsiteX2" fmla="*/ 309203 w 571820"/>
                  <a:gd name="connsiteY2" fmla="*/ 21170 h 1364739"/>
                  <a:gd name="connsiteX3" fmla="*/ 571820 w 571820"/>
                  <a:gd name="connsiteY3" fmla="*/ 655184 h 1364739"/>
                  <a:gd name="connsiteX4" fmla="*/ 309203 w 571820"/>
                  <a:gd name="connsiteY4" fmla="*/ 1289197 h 1364739"/>
                  <a:gd name="connsiteX5" fmla="*/ 285832 w 571820"/>
                  <a:gd name="connsiteY5" fmla="*/ 1311956 h 1364739"/>
                  <a:gd name="connsiteX6" fmla="*/ 177485 w 571820"/>
                  <a:gd name="connsiteY6" fmla="*/ 1364739 h 1364739"/>
                  <a:gd name="connsiteX7" fmla="*/ 262617 w 571820"/>
                  <a:gd name="connsiteY7" fmla="*/ 1289197 h 1364739"/>
                  <a:gd name="connsiteX8" fmla="*/ 0 w 571820"/>
                  <a:gd name="connsiteY8" fmla="*/ 655183 h 1364739"/>
                  <a:gd name="connsiteX9" fmla="*/ 262617 w 571820"/>
                  <a:gd name="connsiteY9" fmla="*/ 21170 h 1364739"/>
                  <a:gd name="connsiteX0" fmla="*/ 262617 w 571820"/>
                  <a:gd name="connsiteY0" fmla="*/ 21170 h 1311956"/>
                  <a:gd name="connsiteX1" fmla="*/ 285910 w 571820"/>
                  <a:gd name="connsiteY1" fmla="*/ 0 h 1311956"/>
                  <a:gd name="connsiteX2" fmla="*/ 309203 w 571820"/>
                  <a:gd name="connsiteY2" fmla="*/ 21170 h 1311956"/>
                  <a:gd name="connsiteX3" fmla="*/ 571820 w 571820"/>
                  <a:gd name="connsiteY3" fmla="*/ 655184 h 1311956"/>
                  <a:gd name="connsiteX4" fmla="*/ 309203 w 571820"/>
                  <a:gd name="connsiteY4" fmla="*/ 1289197 h 1311956"/>
                  <a:gd name="connsiteX5" fmla="*/ 285832 w 571820"/>
                  <a:gd name="connsiteY5" fmla="*/ 1311956 h 1311956"/>
                  <a:gd name="connsiteX6" fmla="*/ 262617 w 571820"/>
                  <a:gd name="connsiteY6" fmla="*/ 1289197 h 1311956"/>
                  <a:gd name="connsiteX7" fmla="*/ 0 w 571820"/>
                  <a:gd name="connsiteY7" fmla="*/ 655183 h 1311956"/>
                  <a:gd name="connsiteX8" fmla="*/ 262617 w 571820"/>
                  <a:gd name="connsiteY8" fmla="*/ 21170 h 1311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820" h="1311956">
                    <a:moveTo>
                      <a:pt x="262617" y="21170"/>
                    </a:moveTo>
                    <a:lnTo>
                      <a:pt x="285910" y="0"/>
                    </a:lnTo>
                    <a:lnTo>
                      <a:pt x="309203" y="21170"/>
                    </a:lnTo>
                    <a:cubicBezTo>
                      <a:pt x="471461" y="183428"/>
                      <a:pt x="571820" y="407586"/>
                      <a:pt x="571820" y="655184"/>
                    </a:cubicBezTo>
                    <a:cubicBezTo>
                      <a:pt x="571820" y="902781"/>
                      <a:pt x="471461" y="1126939"/>
                      <a:pt x="309203" y="1289197"/>
                    </a:cubicBezTo>
                    <a:lnTo>
                      <a:pt x="285832" y="1311956"/>
                    </a:lnTo>
                    <a:lnTo>
                      <a:pt x="262617" y="1289197"/>
                    </a:lnTo>
                    <a:cubicBezTo>
                      <a:pt x="100359" y="1126938"/>
                      <a:pt x="0" y="902781"/>
                      <a:pt x="0" y="655183"/>
                    </a:cubicBezTo>
                    <a:cubicBezTo>
                      <a:pt x="0" y="407586"/>
                      <a:pt x="100359" y="183428"/>
                      <a:pt x="262617" y="2117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803A57D6-0C36-4560-A08A-16768551EF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68695" y="4330454"/>
                <a:ext cx="0" cy="162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74730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B794F-0C7D-47A6-A355-9B54F3A08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18BEFC-5F95-43C3-A662-CF24426CB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79500" y="1790700"/>
            <a:ext cx="10026650" cy="3978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20A41-C226-41AB-8766-C9BF3E9BF9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795E9-017B-4505-810D-A5F553A5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6A1BD-3429-4C11-B230-8AD083EC3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57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A11CA2-18BF-408B-A40C-B43A0A7B80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899079" y="1079500"/>
            <a:ext cx="1292662" cy="4689476"/>
          </a:xfrm>
        </p:spPr>
        <p:txBody>
          <a:bodyPr vert="eaVer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E424B6-12FC-41A1-AF7C-7E3931D972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79499" y="1079500"/>
            <a:ext cx="8495943" cy="46894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CF957-F921-48CF-97FE-91190C1AE9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3F49D-6E0C-47F7-BAAD-A427913DC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8A122-F390-46CF-BECF-3AE05CA58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412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A217A-A229-4751-8D09-0CAD914F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DEA33-60C3-4B28-B3EF-E93D6D46A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D3B28-C66B-4279-AB67-2BC1D01239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28FF39-A0DA-4F77-9297-B83C86B57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7D65A-9D4E-42F6-A8BF-1EEAFB180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936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017BB-B242-4CC6-887C-83E08CE2D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2252663"/>
            <a:ext cx="4457700" cy="2349500"/>
          </a:xfrm>
        </p:spPr>
        <p:txBody>
          <a:bodyPr anchor="ctr" anchorCtr="0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695823-EA83-493F-8FEC-C72B5B9CF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54800" y="2252664"/>
            <a:ext cx="4451348" cy="2349500"/>
          </a:xfrm>
        </p:spPr>
        <p:txBody>
          <a:bodyPr anchor="ctr" anchorCtr="0"/>
          <a:lstStyle>
            <a:lvl1pPr marL="0" indent="0">
              <a:buNone/>
              <a:defRPr sz="2400" i="1">
                <a:solidFill>
                  <a:schemeClr val="tx1">
                    <a:alpha val="7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08E54-36BB-4AB4-BE1F-5FA8207BEA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53A6A-C55A-40A1-A3BB-DB417047F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D6E656-7AC0-4BD3-AFE5-4B5122E2F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9ABE19D-0B51-4388-93D1-0CD6B767115D}"/>
              </a:ext>
            </a:extLst>
          </p:cNvPr>
          <p:cNvGrpSpPr/>
          <p:nvPr/>
        </p:nvGrpSpPr>
        <p:grpSpPr>
          <a:xfrm>
            <a:off x="999771" y="932104"/>
            <a:ext cx="913428" cy="1032464"/>
            <a:chOff x="999771" y="932104"/>
            <a:chExt cx="913428" cy="1032464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6226ED6-7133-4222-9552-0EA4B1B3C9FB}"/>
                </a:ext>
              </a:extLst>
            </p:cNvPr>
            <p:cNvGrpSpPr/>
            <p:nvPr/>
          </p:nvGrpSpPr>
          <p:grpSpPr>
            <a:xfrm rot="8100000" flipV="1">
              <a:off x="1047457" y="1290386"/>
              <a:ext cx="865742" cy="628383"/>
              <a:chOff x="558167" y="958515"/>
              <a:chExt cx="865742" cy="628383"/>
            </a:xfrm>
            <a:solidFill>
              <a:schemeClr val="accent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BE810E40-D42F-4034-93BA-54446465D20B}"/>
                  </a:ext>
                </a:extLst>
              </p:cNvPr>
              <p:cNvSpPr/>
              <p:nvPr/>
            </p:nvSpPr>
            <p:spPr>
              <a:xfrm rot="8100000" flipH="1">
                <a:off x="558167" y="1122160"/>
                <a:ext cx="464738" cy="464738"/>
              </a:xfrm>
              <a:custGeom>
                <a:avLst/>
                <a:gdLst>
                  <a:gd name="connsiteX0" fmla="*/ 446142 w 464738"/>
                  <a:gd name="connsiteY0" fmla="*/ 464738 h 464738"/>
                  <a:gd name="connsiteX1" fmla="*/ 130673 w 464738"/>
                  <a:gd name="connsiteY1" fmla="*/ 334066 h 464738"/>
                  <a:gd name="connsiteX2" fmla="*/ 0 w 464738"/>
                  <a:gd name="connsiteY2" fmla="*/ 18596 h 464738"/>
                  <a:gd name="connsiteX3" fmla="*/ 836 w 464738"/>
                  <a:gd name="connsiteY3" fmla="*/ 1089 h 464738"/>
                  <a:gd name="connsiteX4" fmla="*/ 606 w 464738"/>
                  <a:gd name="connsiteY4" fmla="*/ 859 h 464738"/>
                  <a:gd name="connsiteX5" fmla="*/ 848 w 464738"/>
                  <a:gd name="connsiteY5" fmla="*/ 848 h 464738"/>
                  <a:gd name="connsiteX6" fmla="*/ 859 w 464738"/>
                  <a:gd name="connsiteY6" fmla="*/ 606 h 464738"/>
                  <a:gd name="connsiteX7" fmla="*/ 1089 w 464738"/>
                  <a:gd name="connsiteY7" fmla="*/ 836 h 464738"/>
                  <a:gd name="connsiteX8" fmla="*/ 18596 w 464738"/>
                  <a:gd name="connsiteY8" fmla="*/ 0 h 464738"/>
                  <a:gd name="connsiteX9" fmla="*/ 334066 w 464738"/>
                  <a:gd name="connsiteY9" fmla="*/ 130672 h 464738"/>
                  <a:gd name="connsiteX10" fmla="*/ 464738 w 464738"/>
                  <a:gd name="connsiteY10" fmla="*/ 446142 h 464738"/>
                  <a:gd name="connsiteX11" fmla="*/ 463902 w 464738"/>
                  <a:gd name="connsiteY11" fmla="*/ 463650 h 464738"/>
                  <a:gd name="connsiteX12" fmla="*/ 464132 w 464738"/>
                  <a:gd name="connsiteY12" fmla="*/ 463880 h 464738"/>
                  <a:gd name="connsiteX13" fmla="*/ 463891 w 464738"/>
                  <a:gd name="connsiteY13" fmla="*/ 463892 h 464738"/>
                  <a:gd name="connsiteX14" fmla="*/ 463879 w 464738"/>
                  <a:gd name="connsiteY14" fmla="*/ 464132 h 464738"/>
                  <a:gd name="connsiteX15" fmla="*/ 463650 w 464738"/>
                  <a:gd name="connsiteY15" fmla="*/ 463903 h 46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8" h="464738">
                    <a:moveTo>
                      <a:pt x="446142" y="464738"/>
                    </a:moveTo>
                    <a:cubicBezTo>
                      <a:pt x="331965" y="464738"/>
                      <a:pt x="217787" y="421181"/>
                      <a:pt x="130673" y="334066"/>
                    </a:cubicBezTo>
                    <a:cubicBezTo>
                      <a:pt x="43558" y="246952"/>
                      <a:pt x="1" y="132774"/>
                      <a:pt x="0" y="18596"/>
                    </a:cubicBezTo>
                    <a:lnTo>
                      <a:pt x="836" y="1089"/>
                    </a:lnTo>
                    <a:lnTo>
                      <a:pt x="606" y="859"/>
                    </a:lnTo>
                    <a:lnTo>
                      <a:pt x="848" y="848"/>
                    </a:lnTo>
                    <a:lnTo>
                      <a:pt x="859" y="606"/>
                    </a:lnTo>
                    <a:lnTo>
                      <a:pt x="1089" y="836"/>
                    </a:lnTo>
                    <a:lnTo>
                      <a:pt x="18596" y="0"/>
                    </a:lnTo>
                    <a:cubicBezTo>
                      <a:pt x="132774" y="0"/>
                      <a:pt x="246951" y="43557"/>
                      <a:pt x="334066" y="130672"/>
                    </a:cubicBezTo>
                    <a:cubicBezTo>
                      <a:pt x="421181" y="217787"/>
                      <a:pt x="464738" y="331964"/>
                      <a:pt x="464738" y="446142"/>
                    </a:cubicBezTo>
                    <a:lnTo>
                      <a:pt x="463902" y="463650"/>
                    </a:lnTo>
                    <a:lnTo>
                      <a:pt x="464132" y="463880"/>
                    </a:lnTo>
                    <a:lnTo>
                      <a:pt x="463891" y="463892"/>
                    </a:lnTo>
                    <a:lnTo>
                      <a:pt x="463879" y="464132"/>
                    </a:lnTo>
                    <a:lnTo>
                      <a:pt x="463650" y="463903"/>
                    </a:lnTo>
                    <a:close/>
                  </a:path>
                </a:pathLst>
              </a:cu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0F6BFC2-CA89-42B8-8A5A-E9F26BA87FBB}"/>
                  </a:ext>
                </a:extLst>
              </p:cNvPr>
              <p:cNvSpPr/>
              <p:nvPr/>
            </p:nvSpPr>
            <p:spPr>
              <a:xfrm rot="5400000" flipH="1">
                <a:off x="959170" y="958515"/>
                <a:ext cx="464739" cy="464739"/>
              </a:xfrm>
              <a:custGeom>
                <a:avLst/>
                <a:gdLst>
                  <a:gd name="connsiteX0" fmla="*/ 464132 w 464739"/>
                  <a:gd name="connsiteY0" fmla="*/ 463881 h 464739"/>
                  <a:gd name="connsiteX1" fmla="*/ 463891 w 464739"/>
                  <a:gd name="connsiteY1" fmla="*/ 463892 h 464739"/>
                  <a:gd name="connsiteX2" fmla="*/ 463880 w 464739"/>
                  <a:gd name="connsiteY2" fmla="*/ 464132 h 464739"/>
                  <a:gd name="connsiteX3" fmla="*/ 463651 w 464739"/>
                  <a:gd name="connsiteY3" fmla="*/ 463904 h 464739"/>
                  <a:gd name="connsiteX4" fmla="*/ 446142 w 464739"/>
                  <a:gd name="connsiteY4" fmla="*/ 464739 h 464739"/>
                  <a:gd name="connsiteX5" fmla="*/ 130673 w 464739"/>
                  <a:gd name="connsiteY5" fmla="*/ 334067 h 464739"/>
                  <a:gd name="connsiteX6" fmla="*/ 0 w 464739"/>
                  <a:gd name="connsiteY6" fmla="*/ 18597 h 464739"/>
                  <a:gd name="connsiteX7" fmla="*/ 836 w 464739"/>
                  <a:gd name="connsiteY7" fmla="*/ 1089 h 464739"/>
                  <a:gd name="connsiteX8" fmla="*/ 607 w 464739"/>
                  <a:gd name="connsiteY8" fmla="*/ 859 h 464739"/>
                  <a:gd name="connsiteX9" fmla="*/ 848 w 464739"/>
                  <a:gd name="connsiteY9" fmla="*/ 848 h 464739"/>
                  <a:gd name="connsiteX10" fmla="*/ 859 w 464739"/>
                  <a:gd name="connsiteY10" fmla="*/ 607 h 464739"/>
                  <a:gd name="connsiteX11" fmla="*/ 1089 w 464739"/>
                  <a:gd name="connsiteY11" fmla="*/ 836 h 464739"/>
                  <a:gd name="connsiteX12" fmla="*/ 18597 w 464739"/>
                  <a:gd name="connsiteY12" fmla="*/ 0 h 464739"/>
                  <a:gd name="connsiteX13" fmla="*/ 334067 w 464739"/>
                  <a:gd name="connsiteY13" fmla="*/ 130672 h 464739"/>
                  <a:gd name="connsiteX14" fmla="*/ 464739 w 464739"/>
                  <a:gd name="connsiteY14" fmla="*/ 446142 h 464739"/>
                  <a:gd name="connsiteX15" fmla="*/ 463903 w 464739"/>
                  <a:gd name="connsiteY15" fmla="*/ 463652 h 46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9" h="464739">
                    <a:moveTo>
                      <a:pt x="464132" y="463881"/>
                    </a:moveTo>
                    <a:lnTo>
                      <a:pt x="463891" y="463892"/>
                    </a:lnTo>
                    <a:lnTo>
                      <a:pt x="463880" y="464132"/>
                    </a:lnTo>
                    <a:lnTo>
                      <a:pt x="463651" y="463904"/>
                    </a:lnTo>
                    <a:lnTo>
                      <a:pt x="446142" y="464739"/>
                    </a:lnTo>
                    <a:cubicBezTo>
                      <a:pt x="331965" y="464739"/>
                      <a:pt x="217787" y="421182"/>
                      <a:pt x="130673" y="334067"/>
                    </a:cubicBezTo>
                    <a:cubicBezTo>
                      <a:pt x="43558" y="246953"/>
                      <a:pt x="1" y="132775"/>
                      <a:pt x="0" y="18597"/>
                    </a:cubicBezTo>
                    <a:lnTo>
                      <a:pt x="836" y="1089"/>
                    </a:lnTo>
                    <a:lnTo>
                      <a:pt x="607" y="859"/>
                    </a:lnTo>
                    <a:lnTo>
                      <a:pt x="848" y="848"/>
                    </a:lnTo>
                    <a:lnTo>
                      <a:pt x="859" y="607"/>
                    </a:lnTo>
                    <a:lnTo>
                      <a:pt x="1089" y="836"/>
                    </a:lnTo>
                    <a:lnTo>
                      <a:pt x="18597" y="0"/>
                    </a:lnTo>
                    <a:cubicBezTo>
                      <a:pt x="132775" y="0"/>
                      <a:pt x="246952" y="43557"/>
                      <a:pt x="334067" y="130672"/>
                    </a:cubicBezTo>
                    <a:cubicBezTo>
                      <a:pt x="421182" y="217787"/>
                      <a:pt x="464739" y="331964"/>
                      <a:pt x="464739" y="446142"/>
                    </a:cubicBezTo>
                    <a:lnTo>
                      <a:pt x="463903" y="463652"/>
                    </a:lnTo>
                    <a:close/>
                  </a:path>
                </a:pathLst>
              </a:cu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CA36485-DC1D-48C9-91B2-425DBC66D471}"/>
                </a:ext>
              </a:extLst>
            </p:cNvPr>
            <p:cNvGrpSpPr/>
            <p:nvPr/>
          </p:nvGrpSpPr>
          <p:grpSpPr>
            <a:xfrm rot="10800000" flipH="1" flipV="1">
              <a:off x="999771" y="932104"/>
              <a:ext cx="864005" cy="1032464"/>
              <a:chOff x="2207971" y="2384401"/>
              <a:chExt cx="864005" cy="1032464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ACF276E-196C-4923-B7D1-48A8E6A1669C}"/>
                  </a:ext>
                </a:extLst>
              </p:cNvPr>
              <p:cNvSpPr/>
              <p:nvPr/>
            </p:nvSpPr>
            <p:spPr>
              <a:xfrm rot="13500000">
                <a:off x="2207971" y="2856305"/>
                <a:ext cx="464739" cy="464739"/>
              </a:xfrm>
              <a:custGeom>
                <a:avLst/>
                <a:gdLst>
                  <a:gd name="connsiteX0" fmla="*/ 464132 w 464739"/>
                  <a:gd name="connsiteY0" fmla="*/ 463881 h 464739"/>
                  <a:gd name="connsiteX1" fmla="*/ 463891 w 464739"/>
                  <a:gd name="connsiteY1" fmla="*/ 463892 h 464739"/>
                  <a:gd name="connsiteX2" fmla="*/ 463880 w 464739"/>
                  <a:gd name="connsiteY2" fmla="*/ 464132 h 464739"/>
                  <a:gd name="connsiteX3" fmla="*/ 463651 w 464739"/>
                  <a:gd name="connsiteY3" fmla="*/ 463904 h 464739"/>
                  <a:gd name="connsiteX4" fmla="*/ 446142 w 464739"/>
                  <a:gd name="connsiteY4" fmla="*/ 464739 h 464739"/>
                  <a:gd name="connsiteX5" fmla="*/ 130673 w 464739"/>
                  <a:gd name="connsiteY5" fmla="*/ 334067 h 464739"/>
                  <a:gd name="connsiteX6" fmla="*/ 0 w 464739"/>
                  <a:gd name="connsiteY6" fmla="*/ 18597 h 464739"/>
                  <a:gd name="connsiteX7" fmla="*/ 836 w 464739"/>
                  <a:gd name="connsiteY7" fmla="*/ 1089 h 464739"/>
                  <a:gd name="connsiteX8" fmla="*/ 607 w 464739"/>
                  <a:gd name="connsiteY8" fmla="*/ 859 h 464739"/>
                  <a:gd name="connsiteX9" fmla="*/ 848 w 464739"/>
                  <a:gd name="connsiteY9" fmla="*/ 848 h 464739"/>
                  <a:gd name="connsiteX10" fmla="*/ 859 w 464739"/>
                  <a:gd name="connsiteY10" fmla="*/ 607 h 464739"/>
                  <a:gd name="connsiteX11" fmla="*/ 1089 w 464739"/>
                  <a:gd name="connsiteY11" fmla="*/ 836 h 464739"/>
                  <a:gd name="connsiteX12" fmla="*/ 18597 w 464739"/>
                  <a:gd name="connsiteY12" fmla="*/ 0 h 464739"/>
                  <a:gd name="connsiteX13" fmla="*/ 334067 w 464739"/>
                  <a:gd name="connsiteY13" fmla="*/ 130672 h 464739"/>
                  <a:gd name="connsiteX14" fmla="*/ 464739 w 464739"/>
                  <a:gd name="connsiteY14" fmla="*/ 446142 h 464739"/>
                  <a:gd name="connsiteX15" fmla="*/ 463903 w 464739"/>
                  <a:gd name="connsiteY15" fmla="*/ 463652 h 464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9" h="464739">
                    <a:moveTo>
                      <a:pt x="464132" y="463881"/>
                    </a:moveTo>
                    <a:lnTo>
                      <a:pt x="463891" y="463892"/>
                    </a:lnTo>
                    <a:lnTo>
                      <a:pt x="463880" y="464132"/>
                    </a:lnTo>
                    <a:lnTo>
                      <a:pt x="463651" y="463904"/>
                    </a:lnTo>
                    <a:lnTo>
                      <a:pt x="446142" y="464739"/>
                    </a:lnTo>
                    <a:cubicBezTo>
                      <a:pt x="331965" y="464739"/>
                      <a:pt x="217787" y="421182"/>
                      <a:pt x="130673" y="334067"/>
                    </a:cubicBezTo>
                    <a:cubicBezTo>
                      <a:pt x="43558" y="246953"/>
                      <a:pt x="1" y="132775"/>
                      <a:pt x="0" y="18597"/>
                    </a:cubicBezTo>
                    <a:lnTo>
                      <a:pt x="836" y="1089"/>
                    </a:lnTo>
                    <a:lnTo>
                      <a:pt x="607" y="859"/>
                    </a:lnTo>
                    <a:lnTo>
                      <a:pt x="848" y="848"/>
                    </a:lnTo>
                    <a:lnTo>
                      <a:pt x="859" y="607"/>
                    </a:lnTo>
                    <a:lnTo>
                      <a:pt x="1089" y="836"/>
                    </a:lnTo>
                    <a:lnTo>
                      <a:pt x="18597" y="0"/>
                    </a:lnTo>
                    <a:cubicBezTo>
                      <a:pt x="132775" y="0"/>
                      <a:pt x="246952" y="43557"/>
                      <a:pt x="334067" y="130672"/>
                    </a:cubicBezTo>
                    <a:cubicBezTo>
                      <a:pt x="421182" y="217787"/>
                      <a:pt x="464739" y="331964"/>
                      <a:pt x="464739" y="446142"/>
                    </a:cubicBezTo>
                    <a:lnTo>
                      <a:pt x="463903" y="463652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FE3686C-DFF6-4995-81B8-FA38F5BB0401}"/>
                  </a:ext>
                </a:extLst>
              </p:cNvPr>
              <p:cNvSpPr/>
              <p:nvPr/>
            </p:nvSpPr>
            <p:spPr>
              <a:xfrm rot="10800000">
                <a:off x="2607238" y="2688467"/>
                <a:ext cx="464738" cy="464738"/>
              </a:xfrm>
              <a:custGeom>
                <a:avLst/>
                <a:gdLst>
                  <a:gd name="connsiteX0" fmla="*/ 446142 w 464738"/>
                  <a:gd name="connsiteY0" fmla="*/ 464738 h 464738"/>
                  <a:gd name="connsiteX1" fmla="*/ 130673 w 464738"/>
                  <a:gd name="connsiteY1" fmla="*/ 334066 h 464738"/>
                  <a:gd name="connsiteX2" fmla="*/ 0 w 464738"/>
                  <a:gd name="connsiteY2" fmla="*/ 18596 h 464738"/>
                  <a:gd name="connsiteX3" fmla="*/ 836 w 464738"/>
                  <a:gd name="connsiteY3" fmla="*/ 1089 h 464738"/>
                  <a:gd name="connsiteX4" fmla="*/ 606 w 464738"/>
                  <a:gd name="connsiteY4" fmla="*/ 859 h 464738"/>
                  <a:gd name="connsiteX5" fmla="*/ 848 w 464738"/>
                  <a:gd name="connsiteY5" fmla="*/ 848 h 464738"/>
                  <a:gd name="connsiteX6" fmla="*/ 859 w 464738"/>
                  <a:gd name="connsiteY6" fmla="*/ 606 h 464738"/>
                  <a:gd name="connsiteX7" fmla="*/ 1089 w 464738"/>
                  <a:gd name="connsiteY7" fmla="*/ 836 h 464738"/>
                  <a:gd name="connsiteX8" fmla="*/ 18596 w 464738"/>
                  <a:gd name="connsiteY8" fmla="*/ 0 h 464738"/>
                  <a:gd name="connsiteX9" fmla="*/ 334066 w 464738"/>
                  <a:gd name="connsiteY9" fmla="*/ 130672 h 464738"/>
                  <a:gd name="connsiteX10" fmla="*/ 464738 w 464738"/>
                  <a:gd name="connsiteY10" fmla="*/ 446142 h 464738"/>
                  <a:gd name="connsiteX11" fmla="*/ 463902 w 464738"/>
                  <a:gd name="connsiteY11" fmla="*/ 463650 h 464738"/>
                  <a:gd name="connsiteX12" fmla="*/ 464132 w 464738"/>
                  <a:gd name="connsiteY12" fmla="*/ 463880 h 464738"/>
                  <a:gd name="connsiteX13" fmla="*/ 463891 w 464738"/>
                  <a:gd name="connsiteY13" fmla="*/ 463892 h 464738"/>
                  <a:gd name="connsiteX14" fmla="*/ 463879 w 464738"/>
                  <a:gd name="connsiteY14" fmla="*/ 464132 h 464738"/>
                  <a:gd name="connsiteX15" fmla="*/ 463650 w 464738"/>
                  <a:gd name="connsiteY15" fmla="*/ 463903 h 46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4738" h="464738">
                    <a:moveTo>
                      <a:pt x="446142" y="464738"/>
                    </a:moveTo>
                    <a:cubicBezTo>
                      <a:pt x="331965" y="464738"/>
                      <a:pt x="217787" y="421181"/>
                      <a:pt x="130673" y="334066"/>
                    </a:cubicBezTo>
                    <a:cubicBezTo>
                      <a:pt x="43558" y="246952"/>
                      <a:pt x="1" y="132774"/>
                      <a:pt x="0" y="18596"/>
                    </a:cubicBezTo>
                    <a:lnTo>
                      <a:pt x="836" y="1089"/>
                    </a:lnTo>
                    <a:lnTo>
                      <a:pt x="606" y="859"/>
                    </a:lnTo>
                    <a:lnTo>
                      <a:pt x="848" y="848"/>
                    </a:lnTo>
                    <a:lnTo>
                      <a:pt x="859" y="606"/>
                    </a:lnTo>
                    <a:lnTo>
                      <a:pt x="1089" y="836"/>
                    </a:lnTo>
                    <a:lnTo>
                      <a:pt x="18596" y="0"/>
                    </a:lnTo>
                    <a:cubicBezTo>
                      <a:pt x="132774" y="0"/>
                      <a:pt x="246951" y="43557"/>
                      <a:pt x="334066" y="130672"/>
                    </a:cubicBezTo>
                    <a:cubicBezTo>
                      <a:pt x="421181" y="217787"/>
                      <a:pt x="464738" y="331964"/>
                      <a:pt x="464738" y="446142"/>
                    </a:cubicBezTo>
                    <a:lnTo>
                      <a:pt x="463902" y="463650"/>
                    </a:lnTo>
                    <a:lnTo>
                      <a:pt x="464132" y="463880"/>
                    </a:lnTo>
                    <a:lnTo>
                      <a:pt x="463891" y="463892"/>
                    </a:lnTo>
                    <a:lnTo>
                      <a:pt x="463879" y="464132"/>
                    </a:lnTo>
                    <a:lnTo>
                      <a:pt x="463650" y="463903"/>
                    </a:ln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9DCBF653-CCB9-47B2-9DD9-68847A45D82D}"/>
                  </a:ext>
                </a:extLst>
              </p:cNvPr>
              <p:cNvGrpSpPr/>
              <p:nvPr/>
            </p:nvGrpSpPr>
            <p:grpSpPr>
              <a:xfrm>
                <a:off x="2440769" y="2384401"/>
                <a:ext cx="313009" cy="1032464"/>
                <a:chOff x="2440769" y="2384401"/>
                <a:chExt cx="313009" cy="1032464"/>
              </a:xfrm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7F081A1F-C7C9-4907-AAED-B4E9B64973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H="1">
                  <a:off x="2440769" y="2516865"/>
                  <a:ext cx="0" cy="90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4F8F89A-0719-4D9A-8379-9EEBD7201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100000" flipH="1">
                  <a:off x="2753778" y="2384401"/>
                  <a:ext cx="0" cy="90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7AA5779-FF0F-4ACF-A56C-710A4CDEC8A3}"/>
              </a:ext>
            </a:extLst>
          </p:cNvPr>
          <p:cNvGrpSpPr/>
          <p:nvPr/>
        </p:nvGrpSpPr>
        <p:grpSpPr>
          <a:xfrm>
            <a:off x="1437136" y="649304"/>
            <a:ext cx="388541" cy="388541"/>
            <a:chOff x="5752675" y="5440856"/>
            <a:chExt cx="388541" cy="388541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F0ADB13-4626-4F84-B513-0B58E65C248E}"/>
                </a:ext>
              </a:extLst>
            </p:cNvPr>
            <p:cNvSpPr/>
            <p:nvPr/>
          </p:nvSpPr>
          <p:spPr>
            <a:xfrm rot="10800000">
              <a:off x="5800801" y="5488982"/>
              <a:ext cx="340415" cy="34041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F46BC46-AD78-4932-95BA-D3009154CA7A}"/>
                </a:ext>
              </a:extLst>
            </p:cNvPr>
            <p:cNvSpPr/>
            <p:nvPr/>
          </p:nvSpPr>
          <p:spPr>
            <a:xfrm>
              <a:off x="5752675" y="5440856"/>
              <a:ext cx="340415" cy="340415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38118F0-6EA8-4901-9161-9101C6DDD97E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63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D013D-A80D-4455-B886-0C3448294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9D3AB-20B9-4D90-8106-506F44368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85850" y="1790700"/>
            <a:ext cx="4740150" cy="3978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F9DF39-257F-4C10-A7B4-1AA1C66F2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6000" y="1790700"/>
            <a:ext cx="4740150" cy="3978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57E5E-B324-4633-AB65-4A53498B9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2A16D-8423-4C91-B839-F95380250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3AD46B-C875-4F91-8991-4A4E5D768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23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170C3-74D3-4445-A879-4F7CF42E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</p:spPr>
        <p:txBody>
          <a:bodyPr>
            <a:normAutofit/>
          </a:bodyPr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64494-3C1C-49FE-ADB2-6F41CEEA8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9500" y="1854200"/>
            <a:ext cx="4741200" cy="553998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EE19A6-8340-43A4-9B30-A27DEB9E2B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9500" y="2525561"/>
            <a:ext cx="4741200" cy="3243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9D4B31-0090-483A-BF84-CEA2B22D51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4950" y="1854200"/>
            <a:ext cx="4741200" cy="553998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8DB9E9-0BD8-4F85-9342-5C5BA0D35C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64950" y="2525560"/>
            <a:ext cx="4741200" cy="3243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AE3D3E-6168-45C3-BAB4-04FFFB9835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8F8D02-7CCF-4321-847A-CD553E52A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966368-2A9A-4617-A2A9-E4E9ACD06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379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0855A-C7D7-455F-BD47-AB4221DD0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1079500"/>
            <a:ext cx="10026650" cy="468947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9F6FD-C2F8-4688-B52A-ED76F48B8B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58F0F-237C-4F8E-A5A7-48269F70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3629E-70C3-44A4-A268-2194CD424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39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0232D4-EC56-49D3-B967-D972B5E5E2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2C3171-136A-405F-B1CF-C0DAFAA21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523E7E-BA29-40D2-BE24-10E7F7050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20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07EF-706F-47DD-B487-7C3E4EDE1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607" y="1011238"/>
            <a:ext cx="3906000" cy="1292400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98442-7D9F-4D62-866B-FBA382F06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7200" y="955230"/>
            <a:ext cx="5583193" cy="4813745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4800"/>
            </a:lvl1pPr>
            <a:lvl2pPr marL="0">
              <a:lnSpc>
                <a:spcPct val="100000"/>
              </a:lnSpc>
              <a:defRPr sz="4800"/>
            </a:lvl2pPr>
            <a:lvl3pPr marL="0" indent="0">
              <a:buNone/>
              <a:defRPr sz="2000"/>
            </a:lvl3pPr>
            <a:lvl4pPr marL="0">
              <a:defRPr sz="2000"/>
            </a:lvl4pPr>
            <a:lvl5pPr marL="360000"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7D1DB7-AC43-460E-B3C5-9F8B37D1B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9499" y="2664000"/>
            <a:ext cx="3905999" cy="3106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0C5DE9-6995-4F6E-AF64-6CE9A67797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8BC655-2B4D-48CA-90B9-740400332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4A7E0-1D83-4CE0-9FFE-3EEE2B3C2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64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F7F85-950A-4BED-AE31-5C85DE4F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1" y="1011238"/>
            <a:ext cx="3905250" cy="1292662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13A008-3741-4305-8A06-C0D8404A3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31813"/>
            <a:ext cx="6113812" cy="57848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2ADC63-3365-4920-AF26-600F4D2EA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9500" y="2663825"/>
            <a:ext cx="3905250" cy="310515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161BE-EF8B-4F4D-8197-61442EBC46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/>
          <a:lstStyle/>
          <a:p>
            <a:fld id="{64F0E216-BA48-4F04-AC4F-645AA0DD6AC6}" type="datetimeFigureOut">
              <a:rPr lang="en-US" smtClean="0"/>
              <a:pPr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D37897-BFE5-414E-9334-53116988D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BF024-9A20-4B80-976D-420DCCD1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99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700152-D18D-4405-8FB2-5985831B5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E92E1-0C4A-474E-8E29-8DB404101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9500" y="1790700"/>
            <a:ext cx="10026650" cy="39782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2E245-B48B-4526-8D2D-9475E64B0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000" cap="all" spc="300" baseline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4F0E216-BA48-4F04-AC4F-645AA0DD6AC6}" type="datetimeFigureOut">
              <a:rPr lang="en-US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0FE5C-A494-40F2-A357-786AFFA631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 sz="1000" cap="all" spc="300" baseline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686A1-EDE2-44D9-A671-F708A6F88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r">
              <a:defRPr sz="1000" cap="all" spc="300" baseline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0934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cap="all" spc="4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25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Font typeface="Wingdings" panose="05000000000000000000" pitchFamily="2" charset="2"/>
        <a:buChar char="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Tx/>
        <a:buNone/>
        <a:defRPr sz="2000" i="1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Wingdings" panose="05000000000000000000" pitchFamily="2" charset="2"/>
        <a:buChar char="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Tx/>
        <a:buNone/>
        <a:defRPr sz="2000" i="1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25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Wingdings" panose="05000000000000000000" pitchFamily="2" charset="2"/>
        <a:buChar char=""/>
        <a:defRPr sz="2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6" name="Rectangle 70">
            <a:extLst>
              <a:ext uri="{FF2B5EF4-FFF2-40B4-BE49-F238E27FC236}">
                <a16:creationId xmlns:a16="http://schemas.microsoft.com/office/drawing/2014/main" id="{CA5B2A81-2C8E-4963-AFD4-E539D168B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D9538785-041B-4E42-A15D-93FF449E92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66050" y="1079500"/>
            <a:ext cx="3884962" cy="2138400"/>
          </a:xfrm>
        </p:spPr>
        <p:txBody>
          <a:bodyPr>
            <a:normAutofit/>
          </a:bodyPr>
          <a:lstStyle/>
          <a:p>
            <a:r>
              <a:rPr lang="tr-TR" sz="4400" dirty="0">
                <a:solidFill>
                  <a:schemeClr val="bg1"/>
                </a:solidFill>
              </a:rPr>
              <a:t>HANGİSİ KAYBOLDU?</a:t>
            </a:r>
          </a:p>
        </p:txBody>
      </p:sp>
      <p:pic>
        <p:nvPicPr>
          <p:cNvPr id="1026" name="Picture 2" descr="İşte yıl sonuna doğru gelecek emojiler">
            <a:extLst>
              <a:ext uri="{FF2B5EF4-FFF2-40B4-BE49-F238E27FC236}">
                <a16:creationId xmlns:a16="http://schemas.microsoft.com/office/drawing/2014/main" id="{67F7DC78-6AAC-475D-8676-DDC06B30F8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 r="-2" b="-2"/>
          <a:stretch/>
        </p:blipFill>
        <p:spPr bwMode="auto">
          <a:xfrm>
            <a:off x="540989" y="540000"/>
            <a:ext cx="5555012" cy="481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7" name="Straight Connector 72">
            <a:extLst>
              <a:ext uri="{FF2B5EF4-FFF2-40B4-BE49-F238E27FC236}">
                <a16:creationId xmlns:a16="http://schemas.microsoft.com/office/drawing/2014/main" id="{9E7C23BC-DAA6-40E1-8166-B8C4439D1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38531" y="3690871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737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İnci Nedir? Nasıl Meydana Gelir?">
            <a:extLst>
              <a:ext uri="{FF2B5EF4-FFF2-40B4-BE49-F238E27FC236}">
                <a16:creationId xmlns:a16="http://schemas.microsoft.com/office/drawing/2014/main" id="{F0EDC2E1-6263-4215-9995-8A87F158EE2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" r="1" b="1"/>
          <a:stretch/>
        </p:blipFill>
        <p:spPr bwMode="auto">
          <a:xfrm>
            <a:off x="6176433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  <a:noFill/>
        </p:spPr>
      </p:pic>
      <p:pic>
        <p:nvPicPr>
          <p:cNvPr id="8" name="Resim 7" descr="Işıklı Sesli Şaka Malzemesi Cadı Figürü Party Süsü Biblo - 30 cm - S1">
            <a:extLst>
              <a:ext uri="{FF2B5EF4-FFF2-40B4-BE49-F238E27FC236}">
                <a16:creationId xmlns:a16="http://schemas.microsoft.com/office/drawing/2014/main" id="{A1ADFBBB-B6EE-4686-B5DA-893E1FDC1244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7" r="-4" b="16666"/>
          <a:stretch/>
        </p:blipFill>
        <p:spPr bwMode="auto">
          <a:xfrm>
            <a:off x="20" y="4069976"/>
            <a:ext cx="3535311" cy="2788023"/>
          </a:xfrm>
          <a:prstGeom prst="rect">
            <a:avLst/>
          </a:prstGeom>
          <a:noFill/>
        </p:spPr>
      </p:pic>
      <p:pic>
        <p:nvPicPr>
          <p:cNvPr id="7" name="Resim 6" descr="Antalya 1929'dan bu yana en sıcak mayıs ayını yaşıyor | Güncel">
            <a:extLst>
              <a:ext uri="{FF2B5EF4-FFF2-40B4-BE49-F238E27FC236}">
                <a16:creationId xmlns:a16="http://schemas.microsoft.com/office/drawing/2014/main" id="{92A849D2-BACC-4A7B-A0AA-A869F97ACE74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8" r="11511" b="2"/>
          <a:stretch/>
        </p:blipFill>
        <p:spPr bwMode="auto">
          <a:xfrm>
            <a:off x="3696199" y="3257176"/>
            <a:ext cx="4789093" cy="3600824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F0935614-0C71-421E-BDA0-54FA7A339C39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5" r="1" b="1"/>
          <a:stretch/>
        </p:blipFill>
        <p:spPr bwMode="auto">
          <a:xfrm>
            <a:off x="1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  <a:noFill/>
        </p:spPr>
      </p:pic>
      <p:pic>
        <p:nvPicPr>
          <p:cNvPr id="4" name="Resim 3" descr="Sucuk Kangal (700-800g)">
            <a:extLst>
              <a:ext uri="{FF2B5EF4-FFF2-40B4-BE49-F238E27FC236}">
                <a16:creationId xmlns:a16="http://schemas.microsoft.com/office/drawing/2014/main" id="{8A248283-7C06-452F-BAFC-2F0C12047D23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3" r="9667" b="-2"/>
          <a:stretch/>
        </p:blipFill>
        <p:spPr bwMode="auto">
          <a:xfrm>
            <a:off x="8646161" y="4069976"/>
            <a:ext cx="3545840" cy="2788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3124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sim 4" descr="İnci Nedir? Nasıl Meydana Gelir?">
            <a:extLst>
              <a:ext uri="{FF2B5EF4-FFF2-40B4-BE49-F238E27FC236}">
                <a16:creationId xmlns:a16="http://schemas.microsoft.com/office/drawing/2014/main" id="{F0EDC2E1-6263-4215-9995-8A87F158EE2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73" r="-3" b="-3"/>
          <a:stretch/>
        </p:blipFill>
        <p:spPr bwMode="auto">
          <a:xfrm>
            <a:off x="20" y="10"/>
            <a:ext cx="7215381" cy="2969294"/>
          </a:xfrm>
          <a:custGeom>
            <a:avLst/>
            <a:gdLst/>
            <a:ahLst/>
            <a:cxnLst/>
            <a:rect l="l" t="t" r="r" b="b"/>
            <a:pathLst>
              <a:path w="7215401" h="2969304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5840224" y="2969304"/>
                </a:lnTo>
                <a:lnTo>
                  <a:pt x="0" y="2969304"/>
                </a:lnTo>
                <a:close/>
              </a:path>
            </a:pathLst>
          </a:custGeom>
          <a:noFill/>
        </p:spPr>
      </p:pic>
      <p:pic>
        <p:nvPicPr>
          <p:cNvPr id="4" name="Resim 3" descr="Sucuk Kangal (700-800g)">
            <a:extLst>
              <a:ext uri="{FF2B5EF4-FFF2-40B4-BE49-F238E27FC236}">
                <a16:creationId xmlns:a16="http://schemas.microsoft.com/office/drawing/2014/main" id="{8A248283-7C06-452F-BAFC-2F0C12047D2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" r="1" b="1"/>
          <a:stretch/>
        </p:blipFill>
        <p:spPr bwMode="auto">
          <a:xfrm>
            <a:off x="5622233" y="10"/>
            <a:ext cx="6569769" cy="3750724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  <a:noFill/>
        </p:spPr>
      </p:pic>
      <p:pic>
        <p:nvPicPr>
          <p:cNvPr id="6" name="Resim 5" descr="doğa, günbatımı, gece göğü içeren bir resim&#10;&#10;Açıklama otomatik olarak oluşturuldu">
            <a:extLst>
              <a:ext uri="{FF2B5EF4-FFF2-40B4-BE49-F238E27FC236}">
                <a16:creationId xmlns:a16="http://schemas.microsoft.com/office/drawing/2014/main" id="{F0935614-0C71-421E-BDA0-54FA7A339C3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79" r="-1" b="-1"/>
          <a:stretch/>
        </p:blipFill>
        <p:spPr bwMode="auto">
          <a:xfrm>
            <a:off x="4182011" y="3887894"/>
            <a:ext cx="8009991" cy="2970106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  <a:noFill/>
        </p:spPr>
      </p:pic>
      <p:pic>
        <p:nvPicPr>
          <p:cNvPr id="8" name="Resim 7" descr="Işıklı Sesli Şaka Malzemesi Cadı Figürü Party Süsü Biblo - 30 cm - S1">
            <a:extLst>
              <a:ext uri="{FF2B5EF4-FFF2-40B4-BE49-F238E27FC236}">
                <a16:creationId xmlns:a16="http://schemas.microsoft.com/office/drawing/2014/main" id="{A1ADFBBB-B6EE-4686-B5DA-893E1FDC1244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0" r="-1" b="25062"/>
          <a:stretch/>
        </p:blipFill>
        <p:spPr bwMode="auto">
          <a:xfrm>
            <a:off x="1" y="3106464"/>
            <a:ext cx="6209553" cy="3751536"/>
          </a:xfrm>
          <a:custGeom>
            <a:avLst/>
            <a:gdLst/>
            <a:ahLst/>
            <a:cxnLst/>
            <a:rect l="l" t="t" r="r" b="b"/>
            <a:pathLst>
              <a:path w="6209553" h="3751536">
                <a:moveTo>
                  <a:pt x="0" y="0"/>
                </a:moveTo>
                <a:lnTo>
                  <a:pt x="5776701" y="0"/>
                </a:lnTo>
                <a:lnTo>
                  <a:pt x="4041567" y="3746529"/>
                </a:lnTo>
                <a:lnTo>
                  <a:pt x="6209553" y="3746529"/>
                </a:lnTo>
                <a:lnTo>
                  <a:pt x="6209553" y="3746530"/>
                </a:lnTo>
                <a:lnTo>
                  <a:pt x="1647632" y="3746530"/>
                </a:lnTo>
                <a:lnTo>
                  <a:pt x="1647632" y="3751536"/>
                </a:lnTo>
                <a:lnTo>
                  <a:pt x="0" y="3751536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212762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doğa, günbatımı, gece göğü içeren bir resim&#10;&#10;Açıklama otomatik olarak oluşturuldu">
            <a:extLst>
              <a:ext uri="{FF2B5EF4-FFF2-40B4-BE49-F238E27FC236}">
                <a16:creationId xmlns:a16="http://schemas.microsoft.com/office/drawing/2014/main" id="{F0935614-0C71-421E-BDA0-54FA7A339C39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5" r="1" b="1"/>
          <a:stretch/>
        </p:blipFill>
        <p:spPr bwMode="auto">
          <a:xfrm>
            <a:off x="941484" y="321734"/>
            <a:ext cx="4458199" cy="2905170"/>
          </a:xfrm>
          <a:prstGeom prst="rect">
            <a:avLst/>
          </a:prstGeom>
          <a:noFill/>
        </p:spPr>
      </p:pic>
      <p:pic>
        <p:nvPicPr>
          <p:cNvPr id="4" name="Resim 3" descr="Sucuk Kangal (700-800g)">
            <a:extLst>
              <a:ext uri="{FF2B5EF4-FFF2-40B4-BE49-F238E27FC236}">
                <a16:creationId xmlns:a16="http://schemas.microsoft.com/office/drawing/2014/main" id="{8A248283-7C06-452F-BAFC-2F0C12047D2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3" r="9667" b="-2"/>
          <a:stretch/>
        </p:blipFill>
        <p:spPr bwMode="auto">
          <a:xfrm>
            <a:off x="1415147" y="3631096"/>
            <a:ext cx="3510871" cy="2760560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Resim 7" descr="Işıklı Sesli Şaka Malzemesi Cadı Figürü Party Süsü Biblo - 30 cm - S1">
            <a:extLst>
              <a:ext uri="{FF2B5EF4-FFF2-40B4-BE49-F238E27FC236}">
                <a16:creationId xmlns:a16="http://schemas.microsoft.com/office/drawing/2014/main" id="{A1ADFBBB-B6EE-4686-B5DA-893E1FDC1244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7" r="-4" b="16666"/>
          <a:stretch/>
        </p:blipFill>
        <p:spPr bwMode="auto">
          <a:xfrm>
            <a:off x="6308034" y="1216876"/>
            <a:ext cx="5426764" cy="4279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0301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F0935614-0C71-421E-BDA0-54FA7A339C39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5" r="1" b="1"/>
          <a:stretch/>
        </p:blipFill>
        <p:spPr bwMode="auto">
          <a:xfrm>
            <a:off x="0" y="0"/>
            <a:ext cx="6096000" cy="6857999"/>
          </a:xfrm>
          <a:prstGeom prst="rect">
            <a:avLst/>
          </a:prstGeom>
          <a:noFill/>
        </p:spPr>
      </p:pic>
      <p:pic>
        <p:nvPicPr>
          <p:cNvPr id="4" name="Resim 3" descr="Sucuk Kangal (700-800g)">
            <a:extLst>
              <a:ext uri="{FF2B5EF4-FFF2-40B4-BE49-F238E27FC236}">
                <a16:creationId xmlns:a16="http://schemas.microsoft.com/office/drawing/2014/main" id="{8A248283-7C06-452F-BAFC-2F0C12047D2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3" r="9667" b="-2"/>
          <a:stretch/>
        </p:blipFill>
        <p:spPr bwMode="auto">
          <a:xfrm>
            <a:off x="6096000" y="0"/>
            <a:ext cx="6096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2628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Resim 6" descr="Acun Ilıcalı'dan 'Para kazanamadık' açıklaması - Magazin haberleri">
            <a:extLst>
              <a:ext uri="{FF2B5EF4-FFF2-40B4-BE49-F238E27FC236}">
                <a16:creationId xmlns:a16="http://schemas.microsoft.com/office/drawing/2014/main" id="{3CECA25C-AB46-4C32-8035-9743012BAC64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3" r="32873"/>
          <a:stretch/>
        </p:blipFill>
        <p:spPr bwMode="auto">
          <a:xfrm>
            <a:off x="196731" y="170453"/>
            <a:ext cx="3794884" cy="6517096"/>
          </a:xfrm>
          <a:prstGeom prst="rect">
            <a:avLst/>
          </a:prstGeom>
          <a:noFill/>
        </p:spPr>
      </p:pic>
      <p:pic>
        <p:nvPicPr>
          <p:cNvPr id="6" name="Resim 5" descr="Bursaspor'un yerli kaleci geleneği sürüyor - Spor Haberi">
            <a:extLst>
              <a:ext uri="{FF2B5EF4-FFF2-40B4-BE49-F238E27FC236}">
                <a16:creationId xmlns:a16="http://schemas.microsoft.com/office/drawing/2014/main" id="{5263E651-663E-4947-B744-ED448FC0711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8" r="22869"/>
          <a:stretch/>
        </p:blipFill>
        <p:spPr bwMode="auto">
          <a:xfrm>
            <a:off x="4184141" y="165371"/>
            <a:ext cx="3826711" cy="3176540"/>
          </a:xfrm>
          <a:prstGeom prst="rect">
            <a:avLst/>
          </a:prstGeom>
          <a:noFill/>
        </p:spPr>
      </p:pic>
      <p:pic>
        <p:nvPicPr>
          <p:cNvPr id="4" name="Resim 3" descr="14 Mayıs Eczacılık Günü mesajları! İşte yaratıcı Eczacılık Günü mesajları…  - Son dakika haberleri">
            <a:extLst>
              <a:ext uri="{FF2B5EF4-FFF2-40B4-BE49-F238E27FC236}">
                <a16:creationId xmlns:a16="http://schemas.microsoft.com/office/drawing/2014/main" id="{39ADE61B-91ED-4113-B7D6-1A5A3A713F7C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52" b="-1"/>
          <a:stretch/>
        </p:blipFill>
        <p:spPr bwMode="auto">
          <a:xfrm>
            <a:off x="8193992" y="159910"/>
            <a:ext cx="3826711" cy="3181966"/>
          </a:xfrm>
          <a:prstGeom prst="rect">
            <a:avLst/>
          </a:prstGeom>
          <a:noFill/>
        </p:spPr>
      </p:pic>
      <p:pic>
        <p:nvPicPr>
          <p:cNvPr id="5" name="Resim 4" descr="Kumtel Ko-420 Tüplü Inox Set Üstü Ocak Fiyatı - Taksit Seçenekleri">
            <a:extLst>
              <a:ext uri="{FF2B5EF4-FFF2-40B4-BE49-F238E27FC236}">
                <a16:creationId xmlns:a16="http://schemas.microsoft.com/office/drawing/2014/main" id="{FB5779EE-856D-4842-9A89-7FFABD771500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6" r="4" b="12870"/>
          <a:stretch/>
        </p:blipFill>
        <p:spPr bwMode="auto">
          <a:xfrm>
            <a:off x="4184141" y="3512234"/>
            <a:ext cx="3826711" cy="3175314"/>
          </a:xfrm>
          <a:prstGeom prst="rect">
            <a:avLst/>
          </a:prstGeom>
          <a:noFill/>
        </p:spPr>
      </p:pic>
      <p:pic>
        <p:nvPicPr>
          <p:cNvPr id="8" name="Resim 7" descr="Şanlıurfa'da kara böcek istilası! - Mynet trend">
            <a:extLst>
              <a:ext uri="{FF2B5EF4-FFF2-40B4-BE49-F238E27FC236}">
                <a16:creationId xmlns:a16="http://schemas.microsoft.com/office/drawing/2014/main" id="{D3E0FE95-8AE2-4B4D-9CBA-C5EB2D3EBA59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3" r="18497" b="-3"/>
          <a:stretch/>
        </p:blipFill>
        <p:spPr bwMode="auto">
          <a:xfrm>
            <a:off x="8193992" y="3505966"/>
            <a:ext cx="3826711" cy="31815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1310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6B869D4-1EEF-4B5F-AD70-79AACBAEE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Resim 3" descr="14 Mayıs Eczacılık Günü mesajları! İşte yaratıcı Eczacılık Günü mesajları…  - Son dakika haberleri">
            <a:extLst>
              <a:ext uri="{FF2B5EF4-FFF2-40B4-BE49-F238E27FC236}">
                <a16:creationId xmlns:a16="http://schemas.microsoft.com/office/drawing/2014/main" id="{39ADE61B-91ED-4113-B7D6-1A5A3A713F7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" r="33386"/>
          <a:stretch/>
        </p:blipFill>
        <p:spPr bwMode="auto">
          <a:xfrm>
            <a:off x="-2" y="10"/>
            <a:ext cx="7995504" cy="6857990"/>
          </a:xfrm>
          <a:prstGeom prst="rect">
            <a:avLst/>
          </a:prstGeom>
          <a:noFill/>
        </p:spPr>
      </p:pic>
      <p:pic>
        <p:nvPicPr>
          <p:cNvPr id="6" name="Resim 5" descr="Bursaspor'un yerli kaleci geleneği sürüyor - Spor Haberi">
            <a:extLst>
              <a:ext uri="{FF2B5EF4-FFF2-40B4-BE49-F238E27FC236}">
                <a16:creationId xmlns:a16="http://schemas.microsoft.com/office/drawing/2014/main" id="{5263E651-663E-4947-B744-ED448FC0711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044"/>
          <a:stretch/>
        </p:blipFill>
        <p:spPr bwMode="auto">
          <a:xfrm>
            <a:off x="8188032" y="10"/>
            <a:ext cx="4003968" cy="2228747"/>
          </a:xfrm>
          <a:prstGeom prst="rect">
            <a:avLst/>
          </a:prstGeom>
          <a:noFill/>
        </p:spPr>
      </p:pic>
      <p:pic>
        <p:nvPicPr>
          <p:cNvPr id="5" name="Resim 4" descr="Kumtel Ko-420 Tüplü Inox Set Üstü Ocak Fiyatı - Taksit Seçenekleri">
            <a:extLst>
              <a:ext uri="{FF2B5EF4-FFF2-40B4-BE49-F238E27FC236}">
                <a16:creationId xmlns:a16="http://schemas.microsoft.com/office/drawing/2014/main" id="{FB5779EE-856D-4842-9A89-7FFABD771500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7" r="-2" b="28666"/>
          <a:stretch/>
        </p:blipFill>
        <p:spPr bwMode="auto">
          <a:xfrm>
            <a:off x="8188029" y="2400472"/>
            <a:ext cx="4003969" cy="2057046"/>
          </a:xfrm>
          <a:prstGeom prst="rect">
            <a:avLst/>
          </a:prstGeom>
          <a:noFill/>
        </p:spPr>
      </p:pic>
      <p:pic>
        <p:nvPicPr>
          <p:cNvPr id="8" name="Resim 7" descr="Şanlıurfa'da kara böcek istilası! - Mynet trend">
            <a:extLst>
              <a:ext uri="{FF2B5EF4-FFF2-40B4-BE49-F238E27FC236}">
                <a16:creationId xmlns:a16="http://schemas.microsoft.com/office/drawing/2014/main" id="{D3E0FE95-8AE2-4B4D-9CBA-C5EB2D3EBA59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771"/>
          <a:stretch/>
        </p:blipFill>
        <p:spPr bwMode="auto">
          <a:xfrm>
            <a:off x="8188029" y="4629229"/>
            <a:ext cx="4003969" cy="22287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7696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27FCEA-6143-4C5E-8C45-8AC9237AD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9F23AD-7A55-49F3-A3EC-743F47F36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7090"/>
            <a:ext cx="6741849" cy="589788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sim 4" descr="Kumtel Ko-420 Tüplü Inox Set Üstü Ocak Fiyatı - Taksit Seçenekleri">
            <a:extLst>
              <a:ext uri="{FF2B5EF4-FFF2-40B4-BE49-F238E27FC236}">
                <a16:creationId xmlns:a16="http://schemas.microsoft.com/office/drawing/2014/main" id="{FB5779EE-856D-4842-9A89-7FFABD77150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7" r="-2" b="28666"/>
          <a:stretch/>
        </p:blipFill>
        <p:spPr bwMode="auto">
          <a:xfrm>
            <a:off x="641180" y="1789408"/>
            <a:ext cx="6410084" cy="3293243"/>
          </a:xfrm>
          <a:prstGeom prst="rect">
            <a:avLst/>
          </a:prstGeom>
          <a:noFill/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7D9F91F-72C9-4DB9-ABD0-A8180D826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48006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Resim 7" descr="Şanlıurfa'da kara böcek istilası! - Mynet trend">
            <a:extLst>
              <a:ext uri="{FF2B5EF4-FFF2-40B4-BE49-F238E27FC236}">
                <a16:creationId xmlns:a16="http://schemas.microsoft.com/office/drawing/2014/main" id="{D3E0FE95-8AE2-4B4D-9CBA-C5EB2D3EBA5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771"/>
          <a:stretch/>
        </p:blipFill>
        <p:spPr bwMode="auto">
          <a:xfrm>
            <a:off x="7695873" y="808382"/>
            <a:ext cx="3854945" cy="2145822"/>
          </a:xfrm>
          <a:prstGeom prst="rect">
            <a:avLst/>
          </a:prstGeom>
          <a:noFill/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E016956-CE9F-4946-8834-A8BC3529D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60367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sim 3" descr="14 Mayıs Eczacılık Günü mesajları! İşte yaratıcı Eczacılık Günü mesajları…  - Son dakika haberleri">
            <a:extLst>
              <a:ext uri="{FF2B5EF4-FFF2-40B4-BE49-F238E27FC236}">
                <a16:creationId xmlns:a16="http://schemas.microsoft.com/office/drawing/2014/main" id="{39ADE61B-91ED-4113-B7D6-1A5A3A713F7C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" r="33386"/>
          <a:stretch/>
        </p:blipFill>
        <p:spPr bwMode="auto">
          <a:xfrm>
            <a:off x="8182549" y="3748194"/>
            <a:ext cx="2881592" cy="24716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12465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Kumtel Ko-420 Tüplü Inox Set Üstü Ocak Fiyatı - Taksit Seçenekleri">
            <a:extLst>
              <a:ext uri="{FF2B5EF4-FFF2-40B4-BE49-F238E27FC236}">
                <a16:creationId xmlns:a16="http://schemas.microsoft.com/office/drawing/2014/main" id="{FB5779EE-856D-4842-9A89-7FFABD77150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7" r="-2" b="28666"/>
          <a:stretch/>
        </p:blipFill>
        <p:spPr bwMode="auto">
          <a:xfrm>
            <a:off x="-1" y="0"/>
            <a:ext cx="6335487" cy="6858000"/>
          </a:xfrm>
          <a:prstGeom prst="rect">
            <a:avLst/>
          </a:prstGeom>
          <a:noFill/>
        </p:spPr>
      </p:pic>
      <p:pic>
        <p:nvPicPr>
          <p:cNvPr id="4" name="Resim 3" descr="14 Mayıs Eczacılık Günü mesajları! İşte yaratıcı Eczacılık Günü mesajları…  - Son dakika haberleri">
            <a:extLst>
              <a:ext uri="{FF2B5EF4-FFF2-40B4-BE49-F238E27FC236}">
                <a16:creationId xmlns:a16="http://schemas.microsoft.com/office/drawing/2014/main" id="{39ADE61B-91ED-4113-B7D6-1A5A3A713F7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" r="33386"/>
          <a:stretch/>
        </p:blipFill>
        <p:spPr bwMode="auto">
          <a:xfrm>
            <a:off x="6335486" y="0"/>
            <a:ext cx="5856513" cy="6962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4645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Merve Cam">
            <a:extLst>
              <a:ext uri="{FF2B5EF4-FFF2-40B4-BE49-F238E27FC236}">
                <a16:creationId xmlns:a16="http://schemas.microsoft.com/office/drawing/2014/main" id="{C09747BE-92A9-40BD-B967-58B5A9F0C16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7" r="1831" b="-1"/>
          <a:stretch/>
        </p:blipFill>
        <p:spPr bwMode="auto">
          <a:xfrm>
            <a:off x="6176433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  <a:noFill/>
        </p:spPr>
      </p:pic>
      <p:pic>
        <p:nvPicPr>
          <p:cNvPr id="8" name="Resim 7" descr="Çarpık bacak tedavi edilmezse… - Sağlık son dakika haberler">
            <a:extLst>
              <a:ext uri="{FF2B5EF4-FFF2-40B4-BE49-F238E27FC236}">
                <a16:creationId xmlns:a16="http://schemas.microsoft.com/office/drawing/2014/main" id="{CE0BDB23-D00B-464B-8EEF-66E2BA1B983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1" r="13512" b="4"/>
          <a:stretch/>
        </p:blipFill>
        <p:spPr bwMode="auto">
          <a:xfrm>
            <a:off x="20" y="4069976"/>
            <a:ext cx="3535311" cy="2788023"/>
          </a:xfrm>
          <a:prstGeom prst="rect">
            <a:avLst/>
          </a:prstGeom>
          <a:noFill/>
        </p:spPr>
      </p:pic>
      <p:pic>
        <p:nvPicPr>
          <p:cNvPr id="7" name="Resim 6" descr="Acı biberin faydaları nelerdir? İşte tedavi yöntemleri">
            <a:extLst>
              <a:ext uri="{FF2B5EF4-FFF2-40B4-BE49-F238E27FC236}">
                <a16:creationId xmlns:a16="http://schemas.microsoft.com/office/drawing/2014/main" id="{5CA0340D-9236-4DAD-96E4-5D33C951025C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0" r="15929" b="2"/>
          <a:stretch/>
        </p:blipFill>
        <p:spPr bwMode="auto">
          <a:xfrm>
            <a:off x="3696199" y="3257176"/>
            <a:ext cx="4789093" cy="3600824"/>
          </a:xfrm>
          <a:prstGeom prst="rect">
            <a:avLst/>
          </a:prstGeom>
          <a:noFill/>
        </p:spPr>
      </p:pic>
      <p:pic>
        <p:nvPicPr>
          <p:cNvPr id="6" name="Resim 5" descr="Dumansız ve Kokusuz Baca Sistemleri - Tercih Mühendislik">
            <a:extLst>
              <a:ext uri="{FF2B5EF4-FFF2-40B4-BE49-F238E27FC236}">
                <a16:creationId xmlns:a16="http://schemas.microsoft.com/office/drawing/2014/main" id="{942B8221-26E7-4D25-BF24-D9AF7DF053D7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3114"/>
          <a:stretch/>
        </p:blipFill>
        <p:spPr bwMode="auto">
          <a:xfrm>
            <a:off x="1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  <a:noFill/>
        </p:spPr>
      </p:pic>
      <p:pic>
        <p:nvPicPr>
          <p:cNvPr id="9" name="Resim 8" descr="Yonca Tarımı">
            <a:extLst>
              <a:ext uri="{FF2B5EF4-FFF2-40B4-BE49-F238E27FC236}">
                <a16:creationId xmlns:a16="http://schemas.microsoft.com/office/drawing/2014/main" id="{CB042675-0047-4415-A087-2F76F4CCCEAA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9" r="12220" b="-1"/>
          <a:stretch/>
        </p:blipFill>
        <p:spPr bwMode="auto">
          <a:xfrm>
            <a:off x="8646161" y="4069976"/>
            <a:ext cx="3545840" cy="2788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3148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Acı biberin faydaları nelerdir? İşte tedavi yöntemleri">
            <a:extLst>
              <a:ext uri="{FF2B5EF4-FFF2-40B4-BE49-F238E27FC236}">
                <a16:creationId xmlns:a16="http://schemas.microsoft.com/office/drawing/2014/main" id="{5CA0340D-9236-4DAD-96E4-5D33C951025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8" r="-2" b="11358"/>
          <a:stretch/>
        </p:blipFill>
        <p:spPr bwMode="auto">
          <a:xfrm>
            <a:off x="4493436" y="243"/>
            <a:ext cx="769856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  <a:noFill/>
        </p:spPr>
      </p:pic>
      <p:pic>
        <p:nvPicPr>
          <p:cNvPr id="9" name="Resim 8" descr="Yonca Tarımı">
            <a:extLst>
              <a:ext uri="{FF2B5EF4-FFF2-40B4-BE49-F238E27FC236}">
                <a16:creationId xmlns:a16="http://schemas.microsoft.com/office/drawing/2014/main" id="{CB042675-0047-4415-A087-2F76F4CCCEA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6" r="-2" b="-2"/>
          <a:stretch/>
        </p:blipFill>
        <p:spPr bwMode="auto">
          <a:xfrm>
            <a:off x="20" y="10"/>
            <a:ext cx="5859777" cy="3346695"/>
          </a:xfrm>
          <a:custGeom>
            <a:avLst/>
            <a:gdLst/>
            <a:ahLst/>
            <a:cxnLst/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  <a:noFill/>
        </p:spPr>
      </p:pic>
      <p:pic>
        <p:nvPicPr>
          <p:cNvPr id="8" name="Resim 7" descr="Çarpık bacak tedavi edilmezse… - Sağlık son dakika haberler">
            <a:extLst>
              <a:ext uri="{FF2B5EF4-FFF2-40B4-BE49-F238E27FC236}">
                <a16:creationId xmlns:a16="http://schemas.microsoft.com/office/drawing/2014/main" id="{CE0BDB23-D00B-464B-8EEF-66E2BA1B983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" r="284"/>
          <a:stretch/>
        </p:blipFill>
        <p:spPr bwMode="auto">
          <a:xfrm>
            <a:off x="6350089" y="3511295"/>
            <a:ext cx="5841911" cy="3346705"/>
          </a:xfrm>
          <a:custGeom>
            <a:avLst/>
            <a:gdLst/>
            <a:ahLst/>
            <a:cxnLst/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  <a:noFill/>
        </p:spPr>
      </p:pic>
      <p:pic>
        <p:nvPicPr>
          <p:cNvPr id="6" name="Resim 5" descr="Dumansız ve Kokusuz Baca Sistemleri - Tercih Mühendislik">
            <a:extLst>
              <a:ext uri="{FF2B5EF4-FFF2-40B4-BE49-F238E27FC236}">
                <a16:creationId xmlns:a16="http://schemas.microsoft.com/office/drawing/2014/main" id="{942B8221-26E7-4D25-BF24-D9AF7DF053D7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42036"/>
          <a:stretch/>
        </p:blipFill>
        <p:spPr bwMode="auto">
          <a:xfrm>
            <a:off x="20" y="3511295"/>
            <a:ext cx="769854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794779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62ABC4B-37D8-4218-BDD8-6DF6A00C0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Resim 8" descr="Yonca Tarımı">
            <a:extLst>
              <a:ext uri="{FF2B5EF4-FFF2-40B4-BE49-F238E27FC236}">
                <a16:creationId xmlns:a16="http://schemas.microsoft.com/office/drawing/2014/main" id="{CB042675-0047-4415-A087-2F76F4CCCEAA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 bwMode="auto">
          <a:xfrm>
            <a:off x="321730" y="321732"/>
            <a:ext cx="5674897" cy="3017405"/>
          </a:xfrm>
          <a:prstGeom prst="rect">
            <a:avLst/>
          </a:prstGeom>
          <a:noFill/>
        </p:spPr>
      </p:pic>
      <p:pic>
        <p:nvPicPr>
          <p:cNvPr id="7" name="Resim 6" descr="Acı biberin faydaları nelerdir? İşte tedavi yöntemleri">
            <a:extLst>
              <a:ext uri="{FF2B5EF4-FFF2-40B4-BE49-F238E27FC236}">
                <a16:creationId xmlns:a16="http://schemas.microsoft.com/office/drawing/2014/main" id="{5CA0340D-9236-4DAD-96E4-5D33C951025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" r="-2" b="9533"/>
          <a:stretch/>
        </p:blipFill>
        <p:spPr bwMode="auto">
          <a:xfrm>
            <a:off x="321730" y="3510853"/>
            <a:ext cx="5674897" cy="2789954"/>
          </a:xfrm>
          <a:prstGeom prst="rect">
            <a:avLst/>
          </a:prstGeom>
          <a:noFill/>
        </p:spPr>
      </p:pic>
      <p:pic>
        <p:nvPicPr>
          <p:cNvPr id="8" name="Resim 7" descr="Çarpık bacak tedavi edilmezse… - Sağlık son dakika haberler">
            <a:extLst>
              <a:ext uri="{FF2B5EF4-FFF2-40B4-BE49-F238E27FC236}">
                <a16:creationId xmlns:a16="http://schemas.microsoft.com/office/drawing/2014/main" id="{CE0BDB23-D00B-464B-8EEF-66E2BA1B983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3" r="22340"/>
          <a:stretch/>
        </p:blipFill>
        <p:spPr bwMode="auto">
          <a:xfrm>
            <a:off x="6195373" y="321733"/>
            <a:ext cx="5674897" cy="5979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0199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62ABC4B-37D8-4218-BDD8-6DF6A00C0C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Resim 8" descr="Yonca Tarımı">
            <a:extLst>
              <a:ext uri="{FF2B5EF4-FFF2-40B4-BE49-F238E27FC236}">
                <a16:creationId xmlns:a16="http://schemas.microsoft.com/office/drawing/2014/main" id="{CB042675-0047-4415-A087-2F76F4CCCEAA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 bwMode="auto">
          <a:xfrm>
            <a:off x="376569" y="3135271"/>
            <a:ext cx="11438861" cy="3017405"/>
          </a:xfrm>
          <a:prstGeom prst="rect">
            <a:avLst/>
          </a:prstGeom>
          <a:noFill/>
        </p:spPr>
      </p:pic>
      <p:pic>
        <p:nvPicPr>
          <p:cNvPr id="7" name="Resim 6" descr="Acı biberin faydaları nelerdir? İşte tedavi yöntemleri">
            <a:extLst>
              <a:ext uri="{FF2B5EF4-FFF2-40B4-BE49-F238E27FC236}">
                <a16:creationId xmlns:a16="http://schemas.microsoft.com/office/drawing/2014/main" id="{5CA0340D-9236-4DAD-96E4-5D33C951025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" r="-2" b="9533"/>
          <a:stretch/>
        </p:blipFill>
        <p:spPr bwMode="auto">
          <a:xfrm>
            <a:off x="421102" y="172659"/>
            <a:ext cx="11394328" cy="27899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2027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Resim 4" descr="Çift Taraflı Para Tokalı Deri Erkek Kartlık Cüzdan Kırmızı-Siyah">
            <a:extLst>
              <a:ext uri="{FF2B5EF4-FFF2-40B4-BE49-F238E27FC236}">
                <a16:creationId xmlns:a16="http://schemas.microsoft.com/office/drawing/2014/main" id="{83DCA83B-52B6-4DF8-83E2-283B832C8652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1" r="10282" b="2"/>
          <a:stretch/>
        </p:blipFill>
        <p:spPr bwMode="auto">
          <a:xfrm>
            <a:off x="196731" y="170453"/>
            <a:ext cx="3794884" cy="6517096"/>
          </a:xfrm>
          <a:prstGeom prst="rect">
            <a:avLst/>
          </a:prstGeom>
          <a:noFill/>
        </p:spPr>
      </p:pic>
      <p:pic>
        <p:nvPicPr>
          <p:cNvPr id="6" name="Resim 5" descr="Ekonominin 7 cücelerinde Türkiye hangi cüce oldu? - Ekonomi haberleri">
            <a:extLst>
              <a:ext uri="{FF2B5EF4-FFF2-40B4-BE49-F238E27FC236}">
                <a16:creationId xmlns:a16="http://schemas.microsoft.com/office/drawing/2014/main" id="{AF7AF24D-EFA6-4986-88D8-F174D1E5F8F5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2" r="8535"/>
          <a:stretch/>
        </p:blipFill>
        <p:spPr bwMode="auto">
          <a:xfrm>
            <a:off x="4184141" y="165371"/>
            <a:ext cx="3826711" cy="3176540"/>
          </a:xfrm>
          <a:prstGeom prst="rect">
            <a:avLst/>
          </a:prstGeom>
          <a:noFill/>
        </p:spPr>
      </p:pic>
      <p:pic>
        <p:nvPicPr>
          <p:cNvPr id="7" name="Resim 6" descr="Fatih Camii - Vikipedi">
            <a:extLst>
              <a:ext uri="{FF2B5EF4-FFF2-40B4-BE49-F238E27FC236}">
                <a16:creationId xmlns:a16="http://schemas.microsoft.com/office/drawing/2014/main" id="{A9EA9240-D5ED-441A-B836-D64AE193B715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" r="2" b="2"/>
          <a:stretch/>
        </p:blipFill>
        <p:spPr bwMode="auto">
          <a:xfrm>
            <a:off x="8193992" y="159910"/>
            <a:ext cx="3826711" cy="3181966"/>
          </a:xfrm>
          <a:prstGeom prst="rect">
            <a:avLst/>
          </a:prstGeom>
          <a:noFill/>
        </p:spPr>
      </p:pic>
      <p:pic>
        <p:nvPicPr>
          <p:cNvPr id="4" name="Resim 3" descr="Bugün Dünya Çocuk Hakları Günü! | Anne - Baba">
            <a:extLst>
              <a:ext uri="{FF2B5EF4-FFF2-40B4-BE49-F238E27FC236}">
                <a16:creationId xmlns:a16="http://schemas.microsoft.com/office/drawing/2014/main" id="{75FA7425-ABB8-448E-9C2B-2CB55679EAF9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1" r="12842" b="2"/>
          <a:stretch/>
        </p:blipFill>
        <p:spPr bwMode="auto">
          <a:xfrm>
            <a:off x="4184141" y="3512234"/>
            <a:ext cx="3826711" cy="3175314"/>
          </a:xfrm>
          <a:prstGeom prst="rect">
            <a:avLst/>
          </a:prstGeom>
          <a:noFill/>
        </p:spPr>
      </p:pic>
      <p:pic>
        <p:nvPicPr>
          <p:cNvPr id="8" name="Resim 7" descr="Toy Story 4 Konuşan ve Hareketli Buzz Lightyear Figür | Toyzz Shop">
            <a:extLst>
              <a:ext uri="{FF2B5EF4-FFF2-40B4-BE49-F238E27FC236}">
                <a16:creationId xmlns:a16="http://schemas.microsoft.com/office/drawing/2014/main" id="{DFA64561-74F2-48D1-8BFF-721536CC136D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6861"/>
          <a:stretch/>
        </p:blipFill>
        <p:spPr bwMode="auto">
          <a:xfrm>
            <a:off x="8193992" y="3505966"/>
            <a:ext cx="3826711" cy="31815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2098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6742736B-1326-450B-9240-348937388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Resim 3" descr="Bugün Dünya Çocuk Hakları Günü! | Anne - Baba">
            <a:extLst>
              <a:ext uri="{FF2B5EF4-FFF2-40B4-BE49-F238E27FC236}">
                <a16:creationId xmlns:a16="http://schemas.microsoft.com/office/drawing/2014/main" id="{75FA7425-ABB8-448E-9C2B-2CB55679EAF9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7" r="10717" b="-1"/>
          <a:stretch/>
        </p:blipFill>
        <p:spPr bwMode="auto">
          <a:xfrm>
            <a:off x="471944" y="555217"/>
            <a:ext cx="4268712" cy="3339221"/>
          </a:xfrm>
          <a:prstGeom prst="rect">
            <a:avLst/>
          </a:prstGeom>
          <a:noFill/>
        </p:spPr>
      </p:pic>
      <p:pic>
        <p:nvPicPr>
          <p:cNvPr id="5" name="Resim 4" descr="Çift Taraflı Para Tokalı Deri Erkek Kartlık Cüzdan Kırmızı-Siyah">
            <a:extLst>
              <a:ext uri="{FF2B5EF4-FFF2-40B4-BE49-F238E27FC236}">
                <a16:creationId xmlns:a16="http://schemas.microsoft.com/office/drawing/2014/main" id="{83DCA83B-52B6-4DF8-83E2-283B832C865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" r="-6" b="-6"/>
          <a:stretch/>
        </p:blipFill>
        <p:spPr bwMode="auto">
          <a:xfrm>
            <a:off x="477507" y="4074019"/>
            <a:ext cx="2048359" cy="2226786"/>
          </a:xfrm>
          <a:prstGeom prst="rect">
            <a:avLst/>
          </a:prstGeom>
          <a:noFill/>
        </p:spPr>
      </p:pic>
      <p:pic>
        <p:nvPicPr>
          <p:cNvPr id="7" name="Resim 6" descr="Fatih Camii - Vikipedi">
            <a:extLst>
              <a:ext uri="{FF2B5EF4-FFF2-40B4-BE49-F238E27FC236}">
                <a16:creationId xmlns:a16="http://schemas.microsoft.com/office/drawing/2014/main" id="{A9EA9240-D5ED-441A-B836-D64AE193B715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r="15360"/>
          <a:stretch/>
        </p:blipFill>
        <p:spPr bwMode="auto">
          <a:xfrm>
            <a:off x="2686733" y="4072045"/>
            <a:ext cx="2053923" cy="2228761"/>
          </a:xfrm>
          <a:prstGeom prst="rect">
            <a:avLst/>
          </a:prstGeom>
          <a:noFill/>
        </p:spPr>
      </p:pic>
      <p:pic>
        <p:nvPicPr>
          <p:cNvPr id="8" name="Resim 7" descr="Toy Story 4 Konuşan ve Hareketli Buzz Lightyear Figür | Toyzz Shop">
            <a:extLst>
              <a:ext uri="{FF2B5EF4-FFF2-40B4-BE49-F238E27FC236}">
                <a16:creationId xmlns:a16="http://schemas.microsoft.com/office/drawing/2014/main" id="{DFA64561-74F2-48D1-8BFF-721536CC136D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3"/>
          <a:stretch/>
        </p:blipFill>
        <p:spPr bwMode="auto">
          <a:xfrm>
            <a:off x="4933183" y="555218"/>
            <a:ext cx="6786873" cy="57455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5790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Çift Taraflı Para Tokalı Deri Erkek Kartlık Cüzdan Kırmızı-Siyah">
            <a:extLst>
              <a:ext uri="{FF2B5EF4-FFF2-40B4-BE49-F238E27FC236}">
                <a16:creationId xmlns:a16="http://schemas.microsoft.com/office/drawing/2014/main" id="{83DCA83B-52B6-4DF8-83E2-283B832C8652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3" b="11094"/>
          <a:stretch/>
        </p:blipFill>
        <p:spPr bwMode="auto">
          <a:xfrm>
            <a:off x="7794519" y="3506112"/>
            <a:ext cx="4397481" cy="3351888"/>
          </a:xfrm>
          <a:custGeom>
            <a:avLst/>
            <a:gdLst/>
            <a:ahLst/>
            <a:cxnLst/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  <a:noFill/>
        </p:spPr>
      </p:pic>
      <p:pic>
        <p:nvPicPr>
          <p:cNvPr id="7" name="Resim 6" descr="Fatih Camii - Vikipedi">
            <a:extLst>
              <a:ext uri="{FF2B5EF4-FFF2-40B4-BE49-F238E27FC236}">
                <a16:creationId xmlns:a16="http://schemas.microsoft.com/office/drawing/2014/main" id="{A9EA9240-D5ED-441A-B836-D64AE193B715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3" r="1" b="1"/>
          <a:stretch/>
        </p:blipFill>
        <p:spPr bwMode="auto">
          <a:xfrm>
            <a:off x="20" y="10"/>
            <a:ext cx="9154673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4" name="Resim 3" descr="Bugün Dünya Çocuk Hakları Günü! | Anne - Baba">
            <a:extLst>
              <a:ext uri="{FF2B5EF4-FFF2-40B4-BE49-F238E27FC236}">
                <a16:creationId xmlns:a16="http://schemas.microsoft.com/office/drawing/2014/main" id="{75FA7425-ABB8-448E-9C2B-2CB55679EAF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" r="3" b="2191"/>
          <a:stretch/>
        </p:blipFill>
        <p:spPr bwMode="auto">
          <a:xfrm>
            <a:off x="6168189" y="10"/>
            <a:ext cx="6023811" cy="3346394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966781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Fatih Camii - Vikipedi">
            <a:extLst>
              <a:ext uri="{FF2B5EF4-FFF2-40B4-BE49-F238E27FC236}">
                <a16:creationId xmlns:a16="http://schemas.microsoft.com/office/drawing/2014/main" id="{A9EA9240-D5ED-441A-B836-D64AE193B715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3" r="1" b="1"/>
          <a:stretch/>
        </p:blipFill>
        <p:spPr bwMode="auto">
          <a:xfrm>
            <a:off x="20" y="10"/>
            <a:ext cx="6701225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  <a:noFill/>
        </p:spPr>
      </p:pic>
      <p:pic>
        <p:nvPicPr>
          <p:cNvPr id="4" name="Resim 3" descr="Bugün Dünya Çocuk Hakları Günü! | Anne - Baba">
            <a:extLst>
              <a:ext uri="{FF2B5EF4-FFF2-40B4-BE49-F238E27FC236}">
                <a16:creationId xmlns:a16="http://schemas.microsoft.com/office/drawing/2014/main" id="{75FA7425-ABB8-448E-9C2B-2CB55679EAF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" r="3" b="2191"/>
          <a:stretch/>
        </p:blipFill>
        <p:spPr bwMode="auto">
          <a:xfrm>
            <a:off x="4349931" y="10"/>
            <a:ext cx="7842069" cy="6857980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3252408887"/>
      </p:ext>
    </p:extLst>
  </p:cSld>
  <p:clrMapOvr>
    <a:masterClrMapping/>
  </p:clrMapOvr>
</p:sld>
</file>

<file path=ppt/theme/theme1.xml><?xml version="1.0" encoding="utf-8"?>
<a:theme xmlns:a="http://schemas.openxmlformats.org/drawingml/2006/main" name="LeafVTI">
  <a:themeElements>
    <a:clrScheme name="Leaf">
      <a:dk1>
        <a:sysClr val="windowText" lastClr="000000"/>
      </a:dk1>
      <a:lt1>
        <a:sysClr val="window" lastClr="FFFFFF"/>
      </a:lt1>
      <a:dk2>
        <a:srgbClr val="732124"/>
      </a:dk2>
      <a:lt2>
        <a:srgbClr val="F0EDE5"/>
      </a:lt2>
      <a:accent1>
        <a:srgbClr val="D34817"/>
      </a:accent1>
      <a:accent2>
        <a:srgbClr val="A68D65"/>
      </a:accent2>
      <a:accent3>
        <a:srgbClr val="728377"/>
      </a:accent3>
      <a:accent4>
        <a:srgbClr val="B4797B"/>
      </a:accent4>
      <a:accent5>
        <a:srgbClr val="CE8439"/>
      </a:accent5>
      <a:accent6>
        <a:srgbClr val="CF3A2A"/>
      </a:accent6>
      <a:hlink>
        <a:srgbClr val="D06853"/>
      </a:hlink>
      <a:folHlink>
        <a:srgbClr val="B67779"/>
      </a:folHlink>
    </a:clrScheme>
    <a:fontScheme name="Leaf">
      <a:majorFont>
        <a:latin typeface="Rockwell Nova Light"/>
        <a:ea typeface=""/>
        <a:cs typeface=""/>
      </a:majorFont>
      <a:minorFont>
        <a:latin typeface="Avenir Next LT Pro Light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eafVTI" id="{AD13D32C-3873-4EF1-A28C-5D0E64FF0913}" vid="{0D2E0FD0-9C17-4337-BD21-33917FC300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</Words>
  <PresentationFormat>Geniş ekran</PresentationFormat>
  <Paragraphs>1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Avenir Next LT Pro Light</vt:lpstr>
      <vt:lpstr>Rockwell Nova Light</vt:lpstr>
      <vt:lpstr>Wingdings</vt:lpstr>
      <vt:lpstr>LeafVTI</vt:lpstr>
      <vt:lpstr>HANGİSİ KAYBOLDU?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2021-01-08T10:23:30Z</dcterms:created>
  <dcterms:modified xsi:type="dcterms:W3CDTF">2021-01-11T06:51:30Z</dcterms:modified>
  <cp:category>https://www.sorubak.com</cp:category>
</cp:coreProperties>
</file>