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3388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8759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8501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99761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51421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522847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97592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8923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3052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349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9714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592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3437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24561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78126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97299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5473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4B6ACA4-D5B7-4520-9086-9264F081F16D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EE7CDC7-D116-4E2D-9F7D-82EF3C7C9B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6847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88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Bbb</a:t>
            </a:r>
            <a:r>
              <a:rPr lang="tr-TR" sz="8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okuma metinleri</a:t>
            </a:r>
            <a:endParaRPr lang="tr-TR" sz="8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534169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BAHAR BAŞOĞLU 1-D KÜTAHYA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 descr="22.4.2016 CUMA GÜNÜ 23 NİSAN ULUSAL EGEMENLİK VE ÇOCUK BAYRAMI B A L O N  OYUNU HK.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012" y="-449826"/>
            <a:ext cx="4937997" cy="6961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4736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96982"/>
            <a:ext cx="8534400" cy="6761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BABA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balon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balık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bisiklet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biblo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bardak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Baba bot al.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Al baba al.</a:t>
            </a:r>
            <a:endParaRPr lang="tr-TR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Father Clip Art - Dad And Son Clipart - (326x526) Png Clipart Downlo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1" y="689263"/>
            <a:ext cx="3402879" cy="5490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7595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BİSİKLET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Sarı bisikletim olsa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Tekeri mor olsa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Selesi  önde olsa,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Arkada bayrak olsa,</a:t>
            </a: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Bisiklet benim olsa.</a:t>
            </a:r>
          </a:p>
          <a:p>
            <a:pPr marL="0" indent="0">
              <a:buNone/>
            </a:pPr>
            <a:endParaRPr lang="tr-TR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Yol bisikleti Cyclo-cross Bisiklet Touring bisiklet, sektörlerine, bisiklet  Çerçeve, yarış Bisiklet png | PNGEg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065" y="442912"/>
            <a:ext cx="4832062" cy="5609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urkish Flag Turkey English - Free photo on Pixab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597" y="2175162"/>
            <a:ext cx="2227157" cy="3361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4139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56503" y="422564"/>
            <a:ext cx="8534400" cy="5964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EBRU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Ebru bu bal,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Bal al, bal tat.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Ebru bana da bal al.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Bal ile süt al.</a:t>
            </a: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Ballı süt iç.</a:t>
            </a:r>
          </a:p>
        </p:txBody>
      </p:sp>
      <p:pic>
        <p:nvPicPr>
          <p:cNvPr id="4098" name="Picture 2" descr="Cartoon Bee With Honey, Cartoon Vector, Bee Vector, Bee Clipart PNG  Transparent Clipart Image and PSD File for Free Download | Cartoon bee, Bee  images, Be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151" y="1042555"/>
            <a:ext cx="4695504" cy="4724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7398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325582"/>
            <a:ext cx="8534400" cy="6033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Balon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Sarı balon 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Mor balon,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Boyalı balon,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Renk </a:t>
            </a:r>
            <a:r>
              <a:rPr lang="tr-TR" sz="40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renk</a:t>
            </a: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balon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Boy </a:t>
            </a:r>
            <a:r>
              <a:rPr lang="tr-TR" sz="40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boy</a:t>
            </a: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balon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Almak ister misin?</a:t>
            </a:r>
            <a:endParaRPr lang="tr-TR" sz="4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2" name="Picture 2" descr="Balonlar Dizi Konfeti - Pixabay'de ücretsiz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485" y="435985"/>
            <a:ext cx="508635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995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1085" y="353291"/>
            <a:ext cx="8534400" cy="59089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BOYA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Kuru boya,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Sulu boya,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Boy </a:t>
            </a:r>
            <a:r>
              <a:rPr lang="tr-TR" sz="36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boy</a:t>
            </a: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boya ile boya.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Doya doya boya.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Renk </a:t>
            </a:r>
            <a:r>
              <a:rPr lang="tr-TR" sz="36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renk</a:t>
            </a: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boya.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Mor boya, sarı boya.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Bol bol boya .</a:t>
            </a:r>
            <a:endParaRPr lang="tr-TR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Rainbow Paint Splatter colors drawing free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58" y="353291"/>
            <a:ext cx="5826528" cy="36415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Joy of Painting - DeKalb County Public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087" y="2881745"/>
            <a:ext cx="2957470" cy="32068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9998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8794" y="353291"/>
            <a:ext cx="8534400" cy="56734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BEBEK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Tatlı bebek,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Uslu bebek,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Mamanı ye, uyu bebek.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Oyun oyna,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Ninni dinle,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Emekle, yürü bebek.</a:t>
            </a:r>
            <a:endParaRPr lang="tr-TR" sz="4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Clipart Kız Bebe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698643"/>
            <a:ext cx="6314498" cy="5734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9388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6172200"/>
          </a:xfrm>
        </p:spPr>
        <p:txBody>
          <a:bodyPr/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BUSE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Buse bot al.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Buse bilet al.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Buse otobüs bekle.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Otobüse bin.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Otobüs dolu </a:t>
            </a:r>
            <a:r>
              <a:rPr lang="tr-TR" sz="40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dolu</a:t>
            </a: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Otobüsü bekletme.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8194" name="Picture 2" descr="Bus clipart. Free download transparent .PNG | Creazil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6400" y="2198111"/>
            <a:ext cx="5833149" cy="2930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8957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64</TotalTime>
  <Words>179</Words>
  <PresentationFormat>Özel</PresentationFormat>
  <Paragraphs>51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Dilim</vt:lpstr>
      <vt:lpstr>Bbb okuma metinleri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2020-12-30T19:23:31Z</dcterms:created>
  <dcterms:modified xsi:type="dcterms:W3CDTF">2020-12-31T07:38:14Z</dcterms:modified>
  <cp:category>https://www.sorubak.com</cp:category>
</cp:coreProperties>
</file>