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60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FF33"/>
    <a:srgbClr val="F559E2"/>
    <a:srgbClr val="E6E6E6"/>
    <a:srgbClr val="FF9999"/>
    <a:srgbClr val="FFFFFF"/>
    <a:srgbClr val="FF66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pPr/>
              <a:t>Wednesday, December 9, 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005764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pPr/>
              <a:t>Wednesday, December 9, 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628832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pPr/>
              <a:t>Wednesday, December 9, 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392687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pPr/>
              <a:t>Wednesday, December 9, 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36795081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pPr/>
              <a:t>Wednesday, December 9, 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651724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pPr/>
              <a:t>Wednesday, December 9, 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3274535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pPr/>
              <a:t>Wednesday, December 9, 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700402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pPr/>
              <a:t>Wednesday, December 9, 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9282507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pPr/>
              <a:t>Wednesday, December 9, 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9038365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pPr/>
              <a:t>Wednesday, December 9, 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8396378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B39B-5F4C-4A7E-9BE3-AAFD45576D16}" type="datetime2">
              <a:rPr lang="en-US" smtClean="0"/>
              <a:pPr/>
              <a:t>Wednesday, December 9, 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719267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CB39B-5F4C-4A7E-9BE3-AAFD45576D16}" type="datetime2">
              <a:rPr lang="en-US" smtClean="0"/>
              <a:pPr/>
              <a:t>Wednesday, December 9, 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85997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97F9FB23-0DCF-4F96-BB07-CD66E168F46D}"/>
              </a:ext>
            </a:extLst>
          </p:cNvPr>
          <p:cNvSpPr txBox="1"/>
          <p:nvPr/>
        </p:nvSpPr>
        <p:spPr>
          <a:xfrm>
            <a:off x="886266" y="182880"/>
            <a:ext cx="29823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>
                <a:solidFill>
                  <a:srgbClr val="00B0F0"/>
                </a:solidFill>
                <a:latin typeface="Kayra Aydin" panose="020F0503040000020004" pitchFamily="34" charset="0"/>
              </a:rPr>
              <a:t>Ayla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E18E5B1E-E16D-440D-843A-D5CB12A9A6A4}"/>
              </a:ext>
            </a:extLst>
          </p:cNvPr>
          <p:cNvSpPr txBox="1"/>
          <p:nvPr/>
        </p:nvSpPr>
        <p:spPr>
          <a:xfrm>
            <a:off x="5978769" y="391672"/>
            <a:ext cx="46564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Kayra Aydin" panose="020F0503040000020004" pitchFamily="34" charset="0"/>
              </a:rPr>
              <a:t>kaymak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F5A4A74D-C566-4C17-AF7E-356F66FFA3D1}"/>
              </a:ext>
            </a:extLst>
          </p:cNvPr>
          <p:cNvSpPr txBox="1"/>
          <p:nvPr/>
        </p:nvSpPr>
        <p:spPr>
          <a:xfrm>
            <a:off x="8581293" y="2350596"/>
            <a:ext cx="27994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>
                <a:solidFill>
                  <a:srgbClr val="0070C0"/>
                </a:solidFill>
                <a:latin typeface="Kayra Aydin" panose="020F0503040000020004" pitchFamily="34" charset="0"/>
              </a:rPr>
              <a:t>Oya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52851F5A-5B9A-410C-A63C-7A126C5DD4CD}"/>
              </a:ext>
            </a:extLst>
          </p:cNvPr>
          <p:cNvSpPr txBox="1"/>
          <p:nvPr/>
        </p:nvSpPr>
        <p:spPr>
          <a:xfrm>
            <a:off x="3610708" y="2531170"/>
            <a:ext cx="39389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>
                <a:solidFill>
                  <a:schemeClr val="accent1">
                    <a:lumMod val="60000"/>
                    <a:lumOff val="40000"/>
                  </a:schemeClr>
                </a:solidFill>
                <a:latin typeface="Kayra Aydin" panose="020F0503040000020004" pitchFamily="34" charset="0"/>
              </a:rPr>
              <a:t>Eymen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D7DDC227-5CFE-4C6B-AE1D-25DC2DA6F09C}"/>
              </a:ext>
            </a:extLst>
          </p:cNvPr>
          <p:cNvSpPr txBox="1"/>
          <p:nvPr/>
        </p:nvSpPr>
        <p:spPr>
          <a:xfrm>
            <a:off x="262600" y="3241490"/>
            <a:ext cx="37560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>
                <a:solidFill>
                  <a:srgbClr val="F559E2"/>
                </a:solidFill>
                <a:latin typeface="Kayra Aydin" panose="020F0503040000020004" pitchFamily="34" charset="0"/>
              </a:rPr>
              <a:t>oyun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C1B26667-2ACC-4FA8-BD55-F65E171404CA}"/>
              </a:ext>
            </a:extLst>
          </p:cNvPr>
          <p:cNvSpPr txBox="1"/>
          <p:nvPr/>
        </p:nvSpPr>
        <p:spPr>
          <a:xfrm>
            <a:off x="1078525" y="4938871"/>
            <a:ext cx="29401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>
                <a:latin typeface="Kayra Aydin" panose="020F0503040000020004" pitchFamily="34" charset="0"/>
              </a:rPr>
              <a:t>yeni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B0B8E79E-0E32-4C19-908F-869E92991209}"/>
              </a:ext>
            </a:extLst>
          </p:cNvPr>
          <p:cNvSpPr txBox="1"/>
          <p:nvPr/>
        </p:nvSpPr>
        <p:spPr>
          <a:xfrm>
            <a:off x="7535595" y="4026320"/>
            <a:ext cx="46564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>
                <a:solidFill>
                  <a:srgbClr val="66FF33"/>
                </a:solidFill>
                <a:latin typeface="Kayra Aydin" panose="020F0503040000020004" pitchFamily="34" charset="0"/>
              </a:rPr>
              <a:t>mayo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5F5798C4-31D2-4DAF-89E1-60D976AA18CF}"/>
              </a:ext>
            </a:extLst>
          </p:cNvPr>
          <p:cNvSpPr txBox="1"/>
          <p:nvPr/>
        </p:nvSpPr>
        <p:spPr>
          <a:xfrm>
            <a:off x="4107766" y="5088252"/>
            <a:ext cx="44735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>
                <a:solidFill>
                  <a:schemeClr val="accent2">
                    <a:lumMod val="50000"/>
                  </a:schemeClr>
                </a:solidFill>
                <a:latin typeface="Kayra Aydin" panose="020F0503040000020004" pitchFamily="34" charset="0"/>
              </a:rPr>
              <a:t>kamyon</a:t>
            </a:r>
          </a:p>
        </p:txBody>
      </p:sp>
    </p:spTree>
    <p:extLst>
      <p:ext uri="{BB962C8B-B14F-4D97-AF65-F5344CB8AC3E}">
        <p14:creationId xmlns:p14="http://schemas.microsoft.com/office/powerpoint/2010/main" xmlns="" val="339480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F3A5BB24-B782-4750-9175-D6EFFF7D9B0D}"/>
              </a:ext>
            </a:extLst>
          </p:cNvPr>
          <p:cNvSpPr txBox="1"/>
          <p:nvPr/>
        </p:nvSpPr>
        <p:spPr>
          <a:xfrm>
            <a:off x="267286" y="0"/>
            <a:ext cx="10889998" cy="669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tr-TR" sz="4400" dirty="0">
                <a:latin typeface="Kayra Aydin" panose="020F0503040000020004" pitchFamily="34" charset="0"/>
              </a:rPr>
              <a:t>Ayla ekmek ile kaymak al.</a:t>
            </a:r>
          </a:p>
          <a:p>
            <a:pPr>
              <a:lnSpc>
                <a:spcPct val="200000"/>
              </a:lnSpc>
            </a:pPr>
            <a:r>
              <a:rPr lang="tr-TR" sz="4400" dirty="0">
                <a:latin typeface="Kayra Aydin" panose="020F0503040000020004" pitchFamily="34" charset="0"/>
              </a:rPr>
              <a:t>Oya iyi elma ye.</a:t>
            </a:r>
          </a:p>
          <a:p>
            <a:pPr>
              <a:lnSpc>
                <a:spcPct val="200000"/>
              </a:lnSpc>
            </a:pPr>
            <a:r>
              <a:rPr lang="tr-TR" sz="4400" dirty="0">
                <a:latin typeface="Kayra Aydin" panose="020F0503040000020004" pitchFamily="34" charset="0"/>
              </a:rPr>
              <a:t>Eymen oyun oyna.</a:t>
            </a:r>
          </a:p>
          <a:p>
            <a:pPr>
              <a:lnSpc>
                <a:spcPct val="200000"/>
              </a:lnSpc>
            </a:pPr>
            <a:r>
              <a:rPr lang="tr-TR" sz="4400" dirty="0">
                <a:latin typeface="Kayra Aydin" panose="020F0503040000020004" pitchFamily="34" charset="0"/>
              </a:rPr>
              <a:t>Ayten yeni yatak al.</a:t>
            </a:r>
          </a:p>
          <a:p>
            <a:pPr>
              <a:lnSpc>
                <a:spcPct val="200000"/>
              </a:lnSpc>
            </a:pPr>
            <a:r>
              <a:rPr lang="tr-TR" sz="4400" dirty="0">
                <a:latin typeface="Kayra Aydin" panose="020F0503040000020004" pitchFamily="34" charset="0"/>
              </a:rPr>
              <a:t>Aleyna </a:t>
            </a:r>
            <a:r>
              <a:rPr lang="tr-TR" sz="4400" dirty="0" err="1">
                <a:latin typeface="Kayra Aydin" panose="020F0503040000020004" pitchFamily="34" charset="0"/>
              </a:rPr>
              <a:t>lila</a:t>
            </a:r>
            <a:r>
              <a:rPr lang="tr-TR" sz="4400" dirty="0">
                <a:latin typeface="Kayra Aydin" panose="020F0503040000020004" pitchFamily="34" charset="0"/>
              </a:rPr>
              <a:t> mayo al.</a:t>
            </a:r>
          </a:p>
        </p:txBody>
      </p:sp>
    </p:spTree>
    <p:extLst>
      <p:ext uri="{BB962C8B-B14F-4D97-AF65-F5344CB8AC3E}">
        <p14:creationId xmlns:p14="http://schemas.microsoft.com/office/powerpoint/2010/main" xmlns="" val="2589233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DCC91B72-4C8D-4BDF-A5ED-B842BC6739E9}"/>
              </a:ext>
            </a:extLst>
          </p:cNvPr>
          <p:cNvSpPr txBox="1"/>
          <p:nvPr/>
        </p:nvSpPr>
        <p:spPr>
          <a:xfrm>
            <a:off x="225083" y="0"/>
            <a:ext cx="11966917" cy="7445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r-TR" sz="4000" dirty="0">
                <a:latin typeface="Kayra Aydin" panose="020F0503040000020004" pitchFamily="34" charset="0"/>
              </a:rPr>
              <a:t>Okay kamyon ile oyna.</a:t>
            </a:r>
          </a:p>
          <a:p>
            <a:pPr>
              <a:lnSpc>
                <a:spcPct val="150000"/>
              </a:lnSpc>
            </a:pPr>
            <a:r>
              <a:rPr lang="tr-TR" sz="4000" dirty="0">
                <a:latin typeface="Kayra Aydin" panose="020F0503040000020004" pitchFamily="34" charset="0"/>
              </a:rPr>
              <a:t>Aylin iki kolye tak.</a:t>
            </a:r>
          </a:p>
          <a:p>
            <a:pPr>
              <a:lnSpc>
                <a:spcPct val="150000"/>
              </a:lnSpc>
            </a:pPr>
            <a:r>
              <a:rPr lang="tr-TR" sz="4000" dirty="0">
                <a:latin typeface="Kayra Aydin" panose="020F0503040000020004" pitchFamily="34" charset="0"/>
              </a:rPr>
              <a:t>Eymen kamyona kaya koy.</a:t>
            </a:r>
          </a:p>
          <a:p>
            <a:pPr>
              <a:lnSpc>
                <a:spcPct val="150000"/>
              </a:lnSpc>
            </a:pPr>
            <a:r>
              <a:rPr lang="tr-TR" sz="4000" dirty="0">
                <a:latin typeface="Kayra Aydin" panose="020F0503040000020004" pitchFamily="34" charset="0"/>
              </a:rPr>
              <a:t>Nilay iki koyun otlat.</a:t>
            </a:r>
          </a:p>
          <a:p>
            <a:pPr>
              <a:lnSpc>
                <a:spcPct val="150000"/>
              </a:lnSpc>
            </a:pPr>
            <a:r>
              <a:rPr lang="tr-TR" sz="4000" dirty="0">
                <a:latin typeface="Kayra Aydin" panose="020F0503040000020004" pitchFamily="34" charset="0"/>
              </a:rPr>
              <a:t>Ay! Ali ona kum attı.</a:t>
            </a:r>
          </a:p>
          <a:p>
            <a:pPr>
              <a:lnSpc>
                <a:spcPct val="150000"/>
              </a:lnSpc>
            </a:pPr>
            <a:r>
              <a:rPr lang="tr-TR" sz="4000" dirty="0">
                <a:latin typeface="Kayra Aydin" panose="020F0503040000020004" pitchFamily="34" charset="0"/>
              </a:rPr>
              <a:t>Eylül tüylü yatakta yat.</a:t>
            </a:r>
          </a:p>
          <a:p>
            <a:pPr>
              <a:lnSpc>
                <a:spcPct val="150000"/>
              </a:lnSpc>
            </a:pPr>
            <a:r>
              <a:rPr lang="tr-TR" sz="4000" dirty="0">
                <a:latin typeface="Kayra Aydin" panose="020F0503040000020004" pitchFamily="34" charset="0"/>
              </a:rPr>
              <a:t>Ayla yaya yolunu kullan.</a:t>
            </a:r>
          </a:p>
          <a:p>
            <a:endParaRPr lang="tr-TR" sz="4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819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DCC91B72-4C8D-4BDF-A5ED-B842BC6739E9}"/>
              </a:ext>
            </a:extLst>
          </p:cNvPr>
          <p:cNvSpPr txBox="1"/>
          <p:nvPr/>
        </p:nvSpPr>
        <p:spPr>
          <a:xfrm>
            <a:off x="316328" y="274236"/>
            <a:ext cx="11875672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tr-TR" sz="4000" dirty="0">
                <a:latin typeface="Kayra Aydin" panose="020F0503040000020004" pitchFamily="34" charset="0"/>
              </a:rPr>
              <a:t>Tülay koyuna yem at.</a:t>
            </a:r>
          </a:p>
          <a:p>
            <a:pPr>
              <a:lnSpc>
                <a:spcPct val="150000"/>
              </a:lnSpc>
            </a:pPr>
            <a:r>
              <a:rPr lang="tr-TR" sz="4000" dirty="0">
                <a:latin typeface="Kayra Aydin" panose="020F0503040000020004" pitchFamily="34" charset="0"/>
              </a:rPr>
              <a:t>Nilay ekmek ile kaymak ye.</a:t>
            </a:r>
          </a:p>
          <a:p>
            <a:pPr>
              <a:lnSpc>
                <a:spcPct val="150000"/>
              </a:lnSpc>
            </a:pPr>
            <a:r>
              <a:rPr lang="tr-TR" sz="4000" dirty="0">
                <a:latin typeface="Kayra Aydin" panose="020F0503040000020004" pitchFamily="34" charset="0"/>
              </a:rPr>
              <a:t>Ata kamyona kütük yükle.</a:t>
            </a:r>
          </a:p>
          <a:p>
            <a:pPr>
              <a:lnSpc>
                <a:spcPct val="150000"/>
              </a:lnSpc>
            </a:pPr>
            <a:r>
              <a:rPr lang="tr-TR" sz="4000" dirty="0">
                <a:latin typeface="Kayra Aydin" panose="020F0503040000020004" pitchFamily="34" charset="0"/>
              </a:rPr>
              <a:t>Nail eline yünlü atkı al.</a:t>
            </a:r>
          </a:p>
          <a:p>
            <a:pPr>
              <a:lnSpc>
                <a:spcPct val="150000"/>
              </a:lnSpc>
            </a:pPr>
            <a:r>
              <a:rPr lang="tr-TR" sz="4000" dirty="0">
                <a:latin typeface="Kayra Aydin" panose="020F0503040000020004" pitchFamily="34" charset="0"/>
              </a:rPr>
              <a:t>Anne koltukta uyuma.</a:t>
            </a:r>
          </a:p>
          <a:p>
            <a:pPr>
              <a:lnSpc>
                <a:spcPct val="150000"/>
              </a:lnSpc>
            </a:pPr>
            <a:r>
              <a:rPr lang="tr-TR" sz="4000" dirty="0">
                <a:latin typeface="Kayra Aydin" panose="020F0503040000020004" pitchFamily="34" charset="0"/>
              </a:rPr>
              <a:t>Kaya yeni bir kalem al.</a:t>
            </a:r>
          </a:p>
          <a:p>
            <a:pPr>
              <a:lnSpc>
                <a:spcPct val="150000"/>
              </a:lnSpc>
            </a:pPr>
            <a:r>
              <a:rPr lang="tr-TR" sz="4000" dirty="0">
                <a:latin typeface="Kayra Aydin" panose="020F0503040000020004" pitchFamily="34" charset="0"/>
              </a:rPr>
              <a:t>Akın, Leyla ile ot yolun.</a:t>
            </a:r>
          </a:p>
          <a:p>
            <a:endParaRPr lang="tr-TR" sz="4000" dirty="0"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052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</TotalTime>
  <Words>109</Words>
  <PresentationFormat>Özel</PresentationFormat>
  <Paragraphs>27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Office Theme</vt:lpstr>
      <vt:lpstr>Slayt 1</vt:lpstr>
      <vt:lpstr>Slayt 2</vt:lpstr>
      <vt:lpstr>Slayt 3</vt:lpstr>
      <vt:lpstr>Slayt 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2020-12-02T16:50:48Z</dcterms:created>
  <dcterms:modified xsi:type="dcterms:W3CDTF">2020-12-09T10:20:29Z</dcterms:modified>
  <cp:category>https://www.sorubak.com</cp:category>
</cp:coreProperties>
</file>