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1"/>
  </p:notesMasterIdLst>
  <p:sldIdLst>
    <p:sldId id="34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9" r:id="rId54"/>
    <p:sldId id="307" r:id="rId55"/>
    <p:sldId id="310" r:id="rId56"/>
    <p:sldId id="308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1" r:id="rId78"/>
    <p:sldId id="342" r:id="rId79"/>
    <p:sldId id="343" r:id="rId80"/>
    <p:sldId id="340" r:id="rId81"/>
    <p:sldId id="324" r:id="rId82"/>
    <p:sldId id="325" r:id="rId83"/>
    <p:sldId id="326" r:id="rId84"/>
    <p:sldId id="327" r:id="rId85"/>
    <p:sldId id="328" r:id="rId86"/>
    <p:sldId id="329" r:id="rId87"/>
    <p:sldId id="330" r:id="rId88"/>
    <p:sldId id="331" r:id="rId89"/>
    <p:sldId id="332" r:id="rId90"/>
  </p:sldIdLst>
  <p:sldSz cx="9144000" cy="6858000" type="screen4x3"/>
  <p:notesSz cx="6858000" cy="9144000"/>
  <p:custShowLst>
    <p:custShow name="Özel Gösteri 1" id="0">
      <p:sldLst>
        <p:sld r:id="rId3"/>
        <p:sld r:id="rId4"/>
        <p:sld r:id="rId5"/>
        <p:sld r:id="rId6"/>
        <p:sld r:id="rId7"/>
        <p:sld r:id="rId8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79" autoAdjust="0"/>
    <p:restoredTop sz="94660"/>
  </p:normalViewPr>
  <p:slideViewPr>
    <p:cSldViewPr>
      <p:cViewPr varScale="1">
        <p:scale>
          <a:sx n="97" d="100"/>
          <a:sy n="97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C5F7E-33A6-44A6-B92E-2D6126C2FC44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3DC6E-6644-4857-9BE6-E5EBF1EAC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0918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3DC6E-6644-4857-9BE6-E5EBF1EACDA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3202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3DC6E-6644-4857-9BE6-E5EBF1EACDA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0303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3DC6E-6644-4857-9BE6-E5EBF1EACDAD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979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0F270A-1636-4EF4-9103-2C1A538B0196}" type="datetimeFigureOut">
              <a:rPr lang="tr-TR" smtClean="0"/>
              <a:pPr/>
              <a:t>22/11/2020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8D467B-3D60-4AC0-990A-8DA11371455D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HAZIRLAYAN:</a:t>
            </a:r>
          </a:p>
          <a:p>
            <a:r>
              <a:rPr lang="tr-TR" dirty="0" smtClean="0">
                <a:latin typeface="TTKB Dik Temel Abece" pitchFamily="2" charset="-94"/>
              </a:rPr>
              <a:t>ŞERİF GÖK</a:t>
            </a:r>
          </a:p>
          <a:p>
            <a:r>
              <a:rPr lang="tr-TR" dirty="0" smtClean="0">
                <a:latin typeface="TTKB Dik Temel Abece" pitchFamily="2" charset="-94"/>
              </a:rPr>
              <a:t>1-A SINIF ÖĞRETMENİ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GÖKÇEK DR. SADIK AHMET İLKOKULU</a:t>
            </a:r>
            <a:endParaRPr lang="tr-TR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628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 smtClean="0">
                <a:latin typeface="DikTemel 3 Cizgili" pitchFamily="2" charset="-94"/>
              </a:rPr>
              <a:t>A </a:t>
            </a:r>
            <a:r>
              <a:rPr lang="tr-TR" sz="30000" dirty="0" err="1">
                <a:latin typeface="DikTemel 3 Cizgili" pitchFamily="2" charset="-94"/>
              </a:rPr>
              <a:t>a</a:t>
            </a:r>
            <a:endParaRPr lang="tr-TR" sz="3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44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4" y="1124744"/>
            <a:ext cx="10864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4" y="3955415"/>
            <a:ext cx="10864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2483767" y="2513998"/>
            <a:ext cx="2454000" cy="2948560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87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22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940152" y="620688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955495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308653" y="2521943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ala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3851920" y="1994080"/>
            <a:ext cx="1841715" cy="3456384"/>
            <a:chOff x="4113780" y="1916832"/>
            <a:chExt cx="1841715" cy="3456384"/>
          </a:xfrm>
        </p:grpSpPr>
        <p:cxnSp>
          <p:nvCxnSpPr>
            <p:cNvPr id="4" name="Düz Bağlayıcı 3"/>
            <p:cNvCxnSpPr>
              <a:stCxn id="11" idx="1"/>
            </p:cNvCxnSpPr>
            <p:nvPr/>
          </p:nvCxnSpPr>
          <p:spPr>
            <a:xfrm flipV="1">
              <a:off x="4113780" y="1916832"/>
              <a:ext cx="1826372" cy="18054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4113780" y="3722272"/>
              <a:ext cx="1841715" cy="16509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9980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627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94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lale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17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alla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34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 smtClean="0">
                <a:latin typeface="DikTemel 3 Cizgili" pitchFamily="2" charset="-94"/>
              </a:rPr>
              <a:t>K </a:t>
            </a:r>
            <a:r>
              <a:rPr lang="tr-TR" sz="30000" dirty="0" err="1" smtClean="0">
                <a:latin typeface="DikTemel 3 Cizgili" pitchFamily="2" charset="-94"/>
              </a:rPr>
              <a:t>k</a:t>
            </a:r>
            <a:endParaRPr lang="tr-TR" sz="3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53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80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İLKOKUMA YAZMA ÇALIŞMALARI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1. SINIFLAR</a:t>
            </a:r>
            <a:endParaRPr lang="tr-TR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416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001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lek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81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3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  <a:r>
              <a:rPr lang="tr-TR" sz="15000" dirty="0" smtClean="0">
                <a:latin typeface="DikTemel 3 Cizgili" pitchFamily="2" charset="-94"/>
              </a:rPr>
              <a:t>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47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60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940152" y="620688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955495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solidFill>
                  <a:srgbClr val="FF0000"/>
                </a:solidFill>
                <a:latin typeface="DikTemel 3 Cizgili" pitchFamily="2" charset="-94"/>
              </a:rPr>
              <a:t>ke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308653" y="2521943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</a:t>
            </a:r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grpSp>
        <p:nvGrpSpPr>
          <p:cNvPr id="14" name="Grup 13"/>
          <p:cNvGrpSpPr/>
          <p:nvPr/>
        </p:nvGrpSpPr>
        <p:grpSpPr>
          <a:xfrm>
            <a:off x="3851920" y="1994080"/>
            <a:ext cx="1841715" cy="3456384"/>
            <a:chOff x="4113780" y="1916832"/>
            <a:chExt cx="1841715" cy="3456384"/>
          </a:xfrm>
        </p:grpSpPr>
        <p:cxnSp>
          <p:nvCxnSpPr>
            <p:cNvPr id="4" name="Düz Bağlayıcı 3"/>
            <p:cNvCxnSpPr>
              <a:stCxn id="11" idx="1"/>
            </p:cNvCxnSpPr>
            <p:nvPr/>
          </p:nvCxnSpPr>
          <p:spPr>
            <a:xfrm flipV="1">
              <a:off x="4113780" y="1916832"/>
              <a:ext cx="1826372" cy="18054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4113780" y="3722272"/>
              <a:ext cx="1841715" cy="16509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7877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940152" y="620688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955495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solidFill>
                  <a:srgbClr val="FF0000"/>
                </a:solidFill>
                <a:latin typeface="DikTemel 3 Cizgili" pitchFamily="2" charset="-94"/>
              </a:rPr>
              <a:t>ka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308653" y="2521943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3851920" y="1994080"/>
            <a:ext cx="1841715" cy="3456384"/>
            <a:chOff x="4113780" y="1916832"/>
            <a:chExt cx="1841715" cy="3456384"/>
          </a:xfrm>
        </p:grpSpPr>
        <p:cxnSp>
          <p:nvCxnSpPr>
            <p:cNvPr id="4" name="Düz Bağlayıcı 3"/>
            <p:cNvCxnSpPr>
              <a:stCxn id="11" idx="1"/>
            </p:cNvCxnSpPr>
            <p:nvPr/>
          </p:nvCxnSpPr>
          <p:spPr>
            <a:xfrm flipV="1">
              <a:off x="4113780" y="1916832"/>
              <a:ext cx="1826372" cy="18054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4113780" y="3722272"/>
              <a:ext cx="1841715" cy="16509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85540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keke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6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kaka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95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kale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77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56111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 smtClean="0">
                <a:latin typeface="DikTemel 3 Cizgili" pitchFamily="2" charset="-94"/>
              </a:rPr>
              <a:t>E </a:t>
            </a:r>
            <a:r>
              <a:rPr lang="tr-TR" sz="30000" dirty="0" err="1">
                <a:latin typeface="DikTemel 3 Cizgili" pitchFamily="2" charset="-94"/>
              </a:rPr>
              <a:t>e</a:t>
            </a:r>
            <a:endParaRPr lang="tr-TR" sz="3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417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  <a:r>
              <a:rPr lang="tr-TR" sz="15000" dirty="0" smtClean="0">
                <a:latin typeface="DikTemel 3 Cizgili" pitchFamily="2" charset="-94"/>
              </a:rPr>
              <a:t>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ekle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28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9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lake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26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laka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75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84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95694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04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kalk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0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>
                <a:latin typeface="DikTemel 3 Cizgili" pitchFamily="2" charset="-94"/>
              </a:rPr>
              <a:t>İ</a:t>
            </a:r>
            <a:r>
              <a:rPr lang="tr-TR" sz="30000" dirty="0" smtClean="0">
                <a:latin typeface="DikTemel 3 Cizgili" pitchFamily="2" charset="-94"/>
              </a:rPr>
              <a:t> </a:t>
            </a:r>
            <a:r>
              <a:rPr lang="tr-TR" sz="30000" dirty="0">
                <a:latin typeface="DikTemel 3 Cizgili" pitchFamily="2" charset="-94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xmlns="" val="382479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i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2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i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3955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ik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42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 smtClean="0">
                <a:latin typeface="DikTemel 3 Cizgili" pitchFamily="2" charset="-94"/>
              </a:rPr>
              <a:t>L </a:t>
            </a:r>
            <a:r>
              <a:rPr lang="tr-TR" sz="30000" dirty="0" err="1" smtClean="0">
                <a:latin typeface="DikTemel 3 Cizgili" pitchFamily="2" charset="-94"/>
              </a:rPr>
              <a:t>l</a:t>
            </a:r>
            <a:endParaRPr lang="tr-TR" sz="3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27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39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724128" y="940385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796136" y="3924117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solidFill>
                  <a:srgbClr val="FF0000"/>
                </a:solidFill>
                <a:latin typeface="DikTemel 3 Cizgili" pitchFamily="2" charset="-94"/>
              </a:rPr>
              <a:t>li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 rot="10800000">
            <a:off x="3707904" y="2636912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229165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8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ik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iki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17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724128" y="940385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796136" y="3924117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solidFill>
                  <a:srgbClr val="FF0000"/>
                </a:solidFill>
                <a:latin typeface="DikTemel 3 Cizgili" pitchFamily="2" charset="-94"/>
              </a:rPr>
              <a:t>k</a:t>
            </a:r>
            <a:r>
              <a:rPr lang="tr-TR" sz="15000" dirty="0" smtClean="0">
                <a:solidFill>
                  <a:srgbClr val="FF0000"/>
                </a:solidFill>
                <a:latin typeface="DikTemel 3 Cizgili" pitchFamily="2" charset="-94"/>
              </a:rPr>
              <a:t>i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 rot="10800000">
            <a:off x="3707904" y="2636912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229165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iki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92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elli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308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ekli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62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ilki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48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akli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01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 smtClean="0">
                <a:latin typeface="DikTemel 3 Cizgili" pitchFamily="2" charset="-94"/>
              </a:rPr>
              <a:t>N n</a:t>
            </a:r>
            <a:endParaRPr lang="tr-TR" sz="3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3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n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37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4" y="1124744"/>
            <a:ext cx="10864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4" y="3955415"/>
            <a:ext cx="10864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2483767" y="2513998"/>
            <a:ext cx="2454000" cy="2948560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67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n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76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i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n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60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ene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724128" y="940385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796136" y="3924117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solidFill>
                  <a:srgbClr val="FF0000"/>
                </a:solidFill>
                <a:latin typeface="DikTemel 3 Cizgili" pitchFamily="2" charset="-94"/>
              </a:rPr>
              <a:t>ne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 rot="10800000">
            <a:off x="3707904" y="2636912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229165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ene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93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ana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16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724128" y="940385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796136" y="3924117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solidFill>
                  <a:srgbClr val="FF0000"/>
                </a:solidFill>
                <a:latin typeface="DikTemel 3 Cizgili" pitchFamily="2" charset="-94"/>
              </a:rPr>
              <a:t>na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 rot="10800000">
            <a:off x="3707904" y="2636912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229165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ana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91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i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707904" y="2874723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292080" y="2564904"/>
            <a:ext cx="33843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ini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80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724128" y="940385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i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5796136" y="3924117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solidFill>
                  <a:srgbClr val="FF0000"/>
                </a:solidFill>
                <a:latin typeface="DikTemel 3 Cizgili" pitchFamily="2" charset="-94"/>
              </a:rPr>
              <a:t>ni</a:t>
            </a:r>
            <a:endParaRPr lang="tr-TR" sz="15000" dirty="0">
              <a:solidFill>
                <a:srgbClr val="FF0000"/>
              </a:solidFill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 rot="10800000">
            <a:off x="3707904" y="2636912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229165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ini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27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anne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87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anka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16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3" y="1124744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49212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131329" y="2852936"/>
            <a:ext cx="1805927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4427984" y="2478261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89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l</a:t>
            </a:r>
            <a:r>
              <a:rPr lang="tr-TR" sz="15000" dirty="0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anla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57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kene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7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kani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69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ani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15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ni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e</a:t>
            </a:r>
            <a:r>
              <a:rPr lang="tr-TR" sz="15000" dirty="0" smtClean="0">
                <a:latin typeface="DikTemel 3 Cizgili" pitchFamily="2" charset="-94"/>
              </a:rPr>
              <a:t>ni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44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ki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kin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58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kin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ekin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280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20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l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7" y="2564904"/>
            <a:ext cx="36003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nal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07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nal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406794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kanal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57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>
                <a:latin typeface="DikTemel 3 Cizgili" pitchFamily="2" charset="-94"/>
              </a:rPr>
              <a:t>n</a:t>
            </a:r>
            <a:r>
              <a:rPr lang="tr-TR" sz="15000" dirty="0" err="1" smtClean="0">
                <a:latin typeface="DikTemel 3 Cizgili" pitchFamily="2" charset="-94"/>
              </a:rPr>
              <a:t>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lan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406794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nalan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64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5940152" y="620688"/>
            <a:ext cx="15185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955495" y="3955415"/>
            <a:ext cx="2166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11" name="Metin kutusu 10"/>
          <p:cNvSpPr txBox="1"/>
          <p:nvPr/>
        </p:nvSpPr>
        <p:spPr>
          <a:xfrm flipH="1">
            <a:off x="308653" y="2521943"/>
            <a:ext cx="38051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4" name="Grup 13"/>
          <p:cNvGrpSpPr/>
          <p:nvPr/>
        </p:nvGrpSpPr>
        <p:grpSpPr>
          <a:xfrm>
            <a:off x="3851920" y="1994080"/>
            <a:ext cx="1841715" cy="3456384"/>
            <a:chOff x="4113780" y="1916832"/>
            <a:chExt cx="1841715" cy="3456384"/>
          </a:xfrm>
        </p:grpSpPr>
        <p:cxnSp>
          <p:nvCxnSpPr>
            <p:cNvPr id="4" name="Düz Bağlayıcı 3"/>
            <p:cNvCxnSpPr>
              <a:stCxn id="11" idx="1"/>
            </p:cNvCxnSpPr>
            <p:nvPr/>
          </p:nvCxnSpPr>
          <p:spPr>
            <a:xfrm flipV="1">
              <a:off x="4113780" y="1916832"/>
              <a:ext cx="1826372" cy="18054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4113780" y="3722272"/>
              <a:ext cx="1841715" cy="16509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21309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5" y="1124744"/>
            <a:ext cx="75151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0" dirty="0">
                <a:latin typeface="DikTemel 3 Cizgili" pitchFamily="2" charset="-94"/>
              </a:rPr>
              <a:t>O</a:t>
            </a:r>
            <a:r>
              <a:rPr lang="tr-TR" sz="30000" dirty="0" smtClean="0">
                <a:latin typeface="DikTemel 3 Cizgili" pitchFamily="2" charset="-94"/>
              </a:rPr>
              <a:t> </a:t>
            </a:r>
            <a:r>
              <a:rPr lang="tr-TR" sz="30000" dirty="0">
                <a:latin typeface="DikTemel 3 Cizgili" pitchFamily="2" charset="-94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xmlns="" val="369061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ol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49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ok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68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on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55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lo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9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k</a:t>
            </a: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>
                <a:latin typeface="DikTemel 3 Cizgili" pitchFamily="2" charset="-94"/>
              </a:rPr>
              <a:t>k</a:t>
            </a:r>
            <a:r>
              <a:rPr lang="tr-TR" sz="15000" dirty="0" err="1" smtClean="0">
                <a:latin typeface="DikTemel 3 Cizgili" pitchFamily="2" charset="-94"/>
              </a:rPr>
              <a:t>o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09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o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no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2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ko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n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kon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3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ko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latin typeface="DikTemel 3 Cizgili" pitchFamily="2" charset="-94"/>
              </a:rPr>
              <a:t>l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kol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52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ko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25202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kok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52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395536" y="476672"/>
            <a:ext cx="21602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0" dirty="0" smtClean="0">
                <a:latin typeface="DikTemel 3 Cizgili" pitchFamily="2" charset="-94"/>
              </a:rPr>
              <a:t>e</a:t>
            </a:r>
            <a:endParaRPr lang="tr-TR" sz="20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5883282" y="2996952"/>
            <a:ext cx="21666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0" dirty="0" smtClean="0">
                <a:latin typeface="DikTemel 3 Cizgili" pitchFamily="2" charset="-94"/>
              </a:rPr>
              <a:t>le</a:t>
            </a:r>
            <a:endParaRPr lang="tr-TR" sz="20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04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2" y="1124744"/>
            <a:ext cx="22386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ka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821219" y="3955415"/>
            <a:ext cx="25266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err="1" smtClean="0">
                <a:latin typeface="DikTemel 3 Cizgili" pitchFamily="2" charset="-94"/>
              </a:rPr>
              <a:t>no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3347864" y="2732885"/>
            <a:ext cx="1584176" cy="2499178"/>
            <a:chOff x="2483767" y="2496664"/>
            <a:chExt cx="2454000" cy="2948560"/>
          </a:xfrm>
        </p:grpSpPr>
        <p:cxnSp>
          <p:nvCxnSpPr>
            <p:cNvPr id="6" name="Düz Ok Bağlayıcısı 5"/>
            <p:cNvCxnSpPr/>
            <p:nvPr/>
          </p:nvCxnSpPr>
          <p:spPr>
            <a:xfrm>
              <a:off x="2483767" y="2496664"/>
              <a:ext cx="2454000" cy="137874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Düz Ok Bağlayıcısı 7"/>
            <p:cNvCxnSpPr/>
            <p:nvPr/>
          </p:nvCxnSpPr>
          <p:spPr>
            <a:xfrm flipV="1">
              <a:off x="2699792" y="3875407"/>
              <a:ext cx="2237975" cy="15698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Metin kutusu 10"/>
          <p:cNvSpPr txBox="1"/>
          <p:nvPr/>
        </p:nvSpPr>
        <p:spPr>
          <a:xfrm flipH="1">
            <a:off x="5076056" y="2564904"/>
            <a:ext cx="374441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kano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81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Al Ela al.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   al.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7974"/>
            <a:ext cx="629816" cy="62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ele.</a:t>
            </a:r>
          </a:p>
        </p:txBody>
      </p:sp>
      <p:sp>
        <p:nvSpPr>
          <p:cNvPr id="14" name="Metin kutusu 13"/>
          <p:cNvSpPr txBox="1"/>
          <p:nvPr/>
        </p:nvSpPr>
        <p:spPr>
          <a:xfrm flipH="1">
            <a:off x="923286" y="4969245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     ele.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172975"/>
            <a:ext cx="658044" cy="65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254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  <p:bldP spid="1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2 lale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Al Ela 2 lale al.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Ele 2 lale al.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lale al.</a:t>
            </a:r>
          </a:p>
        </p:txBody>
      </p:sp>
      <p:sp>
        <p:nvSpPr>
          <p:cNvPr id="14" name="Metin kutusu 13"/>
          <p:cNvSpPr txBox="1"/>
          <p:nvPr/>
        </p:nvSpPr>
        <p:spPr>
          <a:xfrm flipH="1">
            <a:off x="923286" y="4969245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2 lale al.</a:t>
            </a:r>
          </a:p>
        </p:txBody>
      </p:sp>
    </p:spTree>
    <p:extLst>
      <p:ext uri="{BB962C8B-B14F-4D97-AF65-F5344CB8AC3E}">
        <p14:creationId xmlns:p14="http://schemas.microsoft.com/office/powerpoint/2010/main" xmlns="" val="176334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  <p:bldP spid="1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LALE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ala lale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lale elle.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Ala lale elle.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Al Ela, lale al.</a:t>
            </a:r>
          </a:p>
        </p:txBody>
      </p:sp>
    </p:spTree>
    <p:extLst>
      <p:ext uri="{BB962C8B-B14F-4D97-AF65-F5344CB8AC3E}">
        <p14:creationId xmlns:p14="http://schemas.microsoft.com/office/powerpoint/2010/main" xmlns="" val="414315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>
                <a:latin typeface="DikTemel 3 Cizgili" pitchFamily="2" charset="-94"/>
              </a:rPr>
              <a:t>K</a:t>
            </a:r>
            <a:r>
              <a:rPr lang="tr-TR" sz="5000" dirty="0" smtClean="0">
                <a:latin typeface="DikTemel 3 Cizgili" pitchFamily="2" charset="-94"/>
              </a:rPr>
              <a:t>ALE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Lale 3 kale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3 kale elle.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Lale kale elle.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Kale al, </a:t>
            </a:r>
            <a:r>
              <a:rPr lang="tr-TR" sz="5000" dirty="0">
                <a:latin typeface="DikTemel 3 Cizgili" pitchFamily="2" charset="-94"/>
              </a:rPr>
              <a:t>k</a:t>
            </a:r>
            <a:r>
              <a:rPr lang="tr-TR" sz="5000" dirty="0" smtClean="0">
                <a:latin typeface="DikTemel 3 Cizgili" pitchFamily="2" charset="-94"/>
              </a:rPr>
              <a:t>ale elle.</a:t>
            </a:r>
          </a:p>
        </p:txBody>
      </p:sp>
    </p:spTree>
    <p:extLst>
      <p:ext uri="{BB962C8B-B14F-4D97-AF65-F5344CB8AC3E}">
        <p14:creationId xmlns:p14="http://schemas.microsoft.com/office/powerpoint/2010/main" xmlns="" val="38704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AİLE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Ali ile İlke aile.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Ela ile Akil aile.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İki aile el ele.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Aile ile el ele.</a:t>
            </a:r>
          </a:p>
        </p:txBody>
      </p:sp>
    </p:spTree>
    <p:extLst>
      <p:ext uri="{BB962C8B-B14F-4D97-AF65-F5344CB8AC3E}">
        <p14:creationId xmlns:p14="http://schemas.microsoft.com/office/powerpoint/2010/main" xmlns="" val="15137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KEKLİK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İlke keklik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İki keklik al.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Kalk İlke kalk.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Elli keklik al.</a:t>
            </a:r>
          </a:p>
        </p:txBody>
      </p:sp>
    </p:spTree>
    <p:extLst>
      <p:ext uri="{BB962C8B-B14F-4D97-AF65-F5344CB8AC3E}">
        <p14:creationId xmlns:p14="http://schemas.microsoft.com/office/powerpoint/2010/main" xmlns="" val="263622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NİL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Nil annene lale al.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Ninene iki nane al.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Annene ala lale al.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Elinle nane elle.</a:t>
            </a:r>
          </a:p>
        </p:txBody>
      </p:sp>
    </p:spTree>
    <p:extLst>
      <p:ext uri="{BB962C8B-B14F-4D97-AF65-F5344CB8AC3E}">
        <p14:creationId xmlns:p14="http://schemas.microsoft.com/office/powerpoint/2010/main" xmlns="" val="284576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EK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Kenan ekin ek.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41856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Annen ile nane ek.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49211" y="328034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Nil’e nane ek.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414211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Elinle nane ek.</a:t>
            </a:r>
          </a:p>
        </p:txBody>
      </p:sp>
    </p:spTree>
    <p:extLst>
      <p:ext uri="{BB962C8B-B14F-4D97-AF65-F5344CB8AC3E}">
        <p14:creationId xmlns:p14="http://schemas.microsoft.com/office/powerpoint/2010/main" xmlns="" val="205299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749211" y="262970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KEK</a:t>
            </a:r>
          </a:p>
        </p:txBody>
      </p:sp>
      <p:sp>
        <p:nvSpPr>
          <p:cNvPr id="9" name="Metin kutusu 8"/>
          <p:cNvSpPr txBox="1"/>
          <p:nvPr/>
        </p:nvSpPr>
        <p:spPr>
          <a:xfrm flipH="1">
            <a:off x="749211" y="15567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Anne kek </a:t>
            </a:r>
            <a:r>
              <a:rPr lang="tr-TR" sz="5000" dirty="0" err="1" smtClean="0">
                <a:latin typeface="DikTemel 3 Cizgili" pitchFamily="2" charset="-94"/>
              </a:rPr>
              <a:t>neli</a:t>
            </a:r>
            <a:r>
              <a:rPr lang="tr-TR" sz="5000" dirty="0" smtClean="0">
                <a:latin typeface="DikTemel 3 Cizgili" pitchFamily="2" charset="-94"/>
              </a:rPr>
              <a:t>?</a:t>
            </a:r>
          </a:p>
        </p:txBody>
      </p:sp>
      <p:sp>
        <p:nvSpPr>
          <p:cNvPr id="10" name="Metin kutusu 9"/>
          <p:cNvSpPr txBox="1"/>
          <p:nvPr/>
        </p:nvSpPr>
        <p:spPr>
          <a:xfrm flipH="1">
            <a:off x="749211" y="2826756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Kenan kek naneli.</a:t>
            </a:r>
          </a:p>
        </p:txBody>
      </p:sp>
      <p:sp>
        <p:nvSpPr>
          <p:cNvPr id="12" name="Metin kutusu 11"/>
          <p:cNvSpPr txBox="1"/>
          <p:nvPr/>
        </p:nvSpPr>
        <p:spPr>
          <a:xfrm flipH="1">
            <a:off x="779029" y="4005064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Anne naneli kek al.</a:t>
            </a:r>
          </a:p>
        </p:txBody>
      </p:sp>
      <p:sp>
        <p:nvSpPr>
          <p:cNvPr id="13" name="Metin kutusu 12"/>
          <p:cNvSpPr txBox="1"/>
          <p:nvPr/>
        </p:nvSpPr>
        <p:spPr>
          <a:xfrm flipH="1">
            <a:off x="779029" y="5157192"/>
            <a:ext cx="7927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latin typeface="DikTemel 3 Cizgili" pitchFamily="2" charset="-94"/>
              </a:rPr>
              <a:t>İki naneli kek al.</a:t>
            </a:r>
          </a:p>
        </p:txBody>
      </p:sp>
    </p:spTree>
    <p:extLst>
      <p:ext uri="{BB962C8B-B14F-4D97-AF65-F5344CB8AC3E}">
        <p14:creationId xmlns:p14="http://schemas.microsoft.com/office/powerpoint/2010/main" xmlns="" val="147933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 flipH="1">
            <a:off x="601853" y="404664"/>
            <a:ext cx="21602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</a:t>
            </a:r>
            <a:endParaRPr lang="tr-TR" sz="15000" dirty="0">
              <a:latin typeface="DikTemel 3 Cizgili" pitchFamily="2" charset="-94"/>
            </a:endParaRPr>
          </a:p>
        </p:txBody>
      </p:sp>
      <p:sp>
        <p:nvSpPr>
          <p:cNvPr id="3" name="Metin kutusu 2"/>
          <p:cNvSpPr txBox="1"/>
          <p:nvPr/>
        </p:nvSpPr>
        <p:spPr>
          <a:xfrm flipH="1">
            <a:off x="755575" y="4005064"/>
            <a:ext cx="259228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le</a:t>
            </a:r>
            <a:endParaRPr lang="tr-TR" sz="15000" dirty="0">
              <a:latin typeface="DikTemel 3 Cizgili" pitchFamily="2" charset="-94"/>
            </a:endParaRPr>
          </a:p>
        </p:txBody>
      </p:sp>
      <p:grpSp>
        <p:nvGrpSpPr>
          <p:cNvPr id="9" name="Grup 8"/>
          <p:cNvGrpSpPr/>
          <p:nvPr/>
        </p:nvGrpSpPr>
        <p:grpSpPr>
          <a:xfrm>
            <a:off x="3347864" y="1844824"/>
            <a:ext cx="1890092" cy="3605640"/>
            <a:chOff x="3347864" y="1844824"/>
            <a:chExt cx="1890092" cy="3605640"/>
          </a:xfrm>
        </p:grpSpPr>
        <p:cxnSp>
          <p:nvCxnSpPr>
            <p:cNvPr id="4" name="Düz Bağlayıcı 3"/>
            <p:cNvCxnSpPr/>
            <p:nvPr/>
          </p:nvCxnSpPr>
          <p:spPr>
            <a:xfrm flipV="1">
              <a:off x="3347864" y="3495768"/>
              <a:ext cx="1890092" cy="195469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Düz Bağlayıcı 4"/>
            <p:cNvCxnSpPr/>
            <p:nvPr/>
          </p:nvCxnSpPr>
          <p:spPr>
            <a:xfrm>
              <a:off x="3396241" y="1844824"/>
              <a:ext cx="1841715" cy="16509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Metin kutusu 7"/>
          <p:cNvSpPr txBox="1"/>
          <p:nvPr/>
        </p:nvSpPr>
        <p:spPr>
          <a:xfrm flipH="1">
            <a:off x="5268705" y="2295438"/>
            <a:ext cx="33123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dirty="0" smtClean="0">
                <a:latin typeface="DikTemel 3 Cizgili" pitchFamily="2" charset="-94"/>
              </a:rPr>
              <a:t>elle</a:t>
            </a:r>
            <a:endParaRPr lang="tr-TR" sz="15000" dirty="0">
              <a:latin typeface="DikTemel 3 Cizgili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40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265</TotalTime>
  <Words>428</Words>
  <PresentationFormat>Ekran Gösterisi (4:3)</PresentationFormat>
  <Paragraphs>278</Paragraphs>
  <Slides>89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89</vt:i4>
      </vt:variant>
      <vt:variant>
        <vt:lpstr>Özel Gösteriler</vt:lpstr>
      </vt:variant>
      <vt:variant>
        <vt:i4>1</vt:i4>
      </vt:variant>
    </vt:vector>
  </HeadingPairs>
  <TitlesOfParts>
    <vt:vector size="91" baseType="lpstr">
      <vt:lpstr>Akış</vt:lpstr>
      <vt:lpstr>GÖKÇEK DR. SADIK AHMET İLKOKULU</vt:lpstr>
      <vt:lpstr>1. SINIFLAR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Özel Gösteri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2020-11-21T09:15:52Z</dcterms:created>
  <dcterms:modified xsi:type="dcterms:W3CDTF">2020-11-22T08:58:12Z</dcterms:modified>
  <cp:category>https://www.sorubak.com</cp:category>
</cp:coreProperties>
</file>