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83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9" r:id="rId22"/>
    <p:sldId id="275" r:id="rId23"/>
    <p:sldId id="276" r:id="rId24"/>
    <p:sldId id="277" r:id="rId25"/>
    <p:sldId id="280" r:id="rId26"/>
    <p:sldId id="281" r:id="rId27"/>
    <p:sldId id="282" r:id="rId28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126" y="3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60454-9BFF-4F77-B466-6E8C27FB6CD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E0E76-6A91-48F2-BCB7-6DD5819C9C64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89385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60454-9BFF-4F77-B466-6E8C27FB6CD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E0E76-6A91-48F2-BCB7-6DD5819C9C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566738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60454-9BFF-4F77-B466-6E8C27FB6CD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E0E76-6A91-48F2-BCB7-6DD5819C9C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936105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60454-9BFF-4F77-B466-6E8C27FB6CD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E0E76-6A91-48F2-BCB7-6DD5819C9C6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17836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60454-9BFF-4F77-B466-6E8C27FB6CD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E0E76-6A91-48F2-BCB7-6DD5819C9C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526508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60454-9BFF-4F77-B466-6E8C27FB6CD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E0E76-6A91-48F2-BCB7-6DD5819C9C64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858154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60454-9BFF-4F77-B466-6E8C27FB6CD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E0E76-6A91-48F2-BCB7-6DD5819C9C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317029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60454-9BFF-4F77-B466-6E8C27FB6CD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E0E76-6A91-48F2-BCB7-6DD5819C9C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93977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60454-9BFF-4F77-B466-6E8C27FB6CD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E0E76-6A91-48F2-BCB7-6DD5819C9C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3875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60454-9BFF-4F77-B466-6E8C27FB6CD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E0E76-6A91-48F2-BCB7-6DD5819C9C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683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60454-9BFF-4F77-B466-6E8C27FB6CD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E0E76-6A91-48F2-BCB7-6DD5819C9C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26968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60454-9BFF-4F77-B466-6E8C27FB6CD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E0E76-6A91-48F2-BCB7-6DD5819C9C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90417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60454-9BFF-4F77-B466-6E8C27FB6CD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E0E76-6A91-48F2-BCB7-6DD5819C9C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12782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60454-9BFF-4F77-B466-6E8C27FB6CD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E0E76-6A91-48F2-BCB7-6DD5819C9C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889554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60454-9BFF-4F77-B466-6E8C27FB6CD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E0E76-6A91-48F2-BCB7-6DD5819C9C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66234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60454-9BFF-4F77-B466-6E8C27FB6CD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E0E76-6A91-48F2-BCB7-6DD5819C9C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06672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560454-9BFF-4F77-B466-6E8C27FB6CD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DE0E76-6A91-48F2-BCB7-6DD5819C9C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6424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6F560454-9BFF-4F77-B466-6E8C27FB6CDB}" type="datetimeFigureOut">
              <a:rPr lang="tr-TR" smtClean="0"/>
              <a:pPr/>
              <a:t>4.01.2021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0DE0E76-6A91-48F2-BCB7-6DD5819C9C6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3942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.png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684212" y="685800"/>
            <a:ext cx="8001000" cy="1821874"/>
          </a:xfrm>
        </p:spPr>
        <p:txBody>
          <a:bodyPr>
            <a:normAutofit fontScale="90000"/>
          </a:bodyPr>
          <a:lstStyle/>
          <a:p>
            <a:r>
              <a:rPr lang="tr-TR" sz="96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Zzzz</a:t>
            </a:r>
            <a:r>
              <a:rPr lang="tr-TR" sz="9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harfi 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684212" y="3843868"/>
            <a:ext cx="6400800" cy="603442"/>
          </a:xfrm>
        </p:spPr>
        <p:txBody>
          <a:bodyPr/>
          <a:lstStyle/>
          <a:p>
            <a:r>
              <a:rPr lang="tr-TR" dirty="0">
                <a:solidFill>
                  <a:schemeClr val="bg1"/>
                </a:solidFill>
              </a:rPr>
              <a:t>BAHAR BAŞOĞLU 1-D KÜTAHYA</a:t>
            </a:r>
          </a:p>
        </p:txBody>
      </p:sp>
      <p:pic>
        <p:nvPicPr>
          <p:cNvPr id="1026" name="Picture 2" descr="Bee Png Clipart (16 Image) Vector EPS Free Download, Logo, Icons, Clipart |  Bee images, Honey bee drawing, Bee drawi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3435" y="2574581"/>
            <a:ext cx="4762500" cy="339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348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9600" b="1" dirty="0">
                <a:solidFill>
                  <a:schemeClr val="bg1"/>
                </a:solidFill>
                <a:latin typeface="Comic Sans MS" panose="030F0702030302020204" pitchFamily="66" charset="0"/>
              </a:rPr>
              <a:t>YÜ</a:t>
            </a:r>
            <a:r>
              <a:rPr lang="tr-TR" sz="9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  <a:r>
              <a:rPr lang="tr-TR" sz="9600" b="1" dirty="0">
                <a:solidFill>
                  <a:schemeClr val="bg1"/>
                </a:solidFill>
                <a:latin typeface="Comic Sans MS" panose="030F0702030302020204" pitchFamily="66" charset="0"/>
              </a:rPr>
              <a:t>ÜK</a:t>
            </a:r>
          </a:p>
        </p:txBody>
      </p:sp>
      <p:pic>
        <p:nvPicPr>
          <p:cNvPr id="10242" name="Picture 2" descr="Transparent Engagement Ring 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1647" y="149946"/>
            <a:ext cx="4568825" cy="456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49462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9600" b="1" dirty="0">
                <a:solidFill>
                  <a:schemeClr val="bg1"/>
                </a:solidFill>
                <a:latin typeface="Comic Sans MS" panose="030F0702030302020204" pitchFamily="66" charset="0"/>
              </a:rPr>
              <a:t>MU</a:t>
            </a:r>
            <a:r>
              <a:rPr lang="tr-TR" sz="9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</a:p>
        </p:txBody>
      </p:sp>
      <p:pic>
        <p:nvPicPr>
          <p:cNvPr id="11266" name="Picture 2" descr="Pin on ae_insp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745" y="398318"/>
            <a:ext cx="5309466" cy="3982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28480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ersomani - Z Ve Ç Harflerinin Yazımı Ve Kelimele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676" b="7680"/>
          <a:stretch/>
        </p:blipFill>
        <p:spPr bwMode="auto">
          <a:xfrm>
            <a:off x="765175" y="1233054"/>
            <a:ext cx="10373102" cy="4516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63771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5667" y="69273"/>
            <a:ext cx="2308370" cy="36083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b="1" dirty="0">
                <a:solidFill>
                  <a:schemeClr val="bg1"/>
                </a:solidFill>
                <a:latin typeface="Comic Sans MS" panose="030F0702030302020204" pitchFamily="66" charset="0"/>
              </a:rPr>
              <a:t>a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2125085" y="0"/>
            <a:ext cx="2308370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698067" y="3020291"/>
            <a:ext cx="2308370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chemeClr val="bg1"/>
                </a:solidFill>
                <a:latin typeface="Comic Sans MS" panose="030F0702030302020204" pitchFamily="66" charset="0"/>
              </a:rPr>
              <a:t>e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2125085" y="2951018"/>
            <a:ext cx="2308370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</a:p>
        </p:txBody>
      </p:sp>
    </p:spTree>
    <p:extLst>
      <p:ext uri="{BB962C8B-B14F-4D97-AF65-F5344CB8AC3E}">
        <p14:creationId xmlns:p14="http://schemas.microsoft.com/office/powerpoint/2010/main" val="1739381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5667" y="69273"/>
            <a:ext cx="2308370" cy="36083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b="1" dirty="0">
                <a:solidFill>
                  <a:schemeClr val="bg1"/>
                </a:solidFill>
                <a:latin typeface="Comic Sans MS" panose="030F0702030302020204" pitchFamily="66" charset="0"/>
              </a:rPr>
              <a:t>i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1259175" y="0"/>
            <a:ext cx="2308370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698066" y="3020291"/>
            <a:ext cx="2869479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İz</a:t>
            </a: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3397827" y="3020291"/>
            <a:ext cx="2869479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chemeClr val="bg1"/>
                </a:solidFill>
                <a:latin typeface="Comic Sans MS" panose="030F0702030302020204" pitchFamily="66" charset="0"/>
              </a:rPr>
              <a:t>mi</a:t>
            </a:r>
          </a:p>
        </p:txBody>
      </p:sp>
      <p:sp>
        <p:nvSpPr>
          <p:cNvPr id="8" name="İçerik Yer Tutucusu 2"/>
          <p:cNvSpPr txBox="1">
            <a:spLocks/>
          </p:cNvSpPr>
          <p:nvPr/>
        </p:nvSpPr>
        <p:spPr>
          <a:xfrm>
            <a:off x="6097588" y="3020291"/>
            <a:ext cx="2869479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chemeClr val="bg1"/>
                </a:solidFill>
                <a:latin typeface="Comic Sans MS" panose="030F0702030302020204" pitchFamily="66" charset="0"/>
              </a:rPr>
              <a:t>r</a:t>
            </a:r>
          </a:p>
        </p:txBody>
      </p:sp>
    </p:spTree>
    <p:extLst>
      <p:ext uri="{BB962C8B-B14F-4D97-AF65-F5344CB8AC3E}">
        <p14:creationId xmlns:p14="http://schemas.microsoft.com/office/powerpoint/2010/main" val="2948523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5667" y="69273"/>
            <a:ext cx="2308370" cy="36083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b="1" dirty="0">
                <a:solidFill>
                  <a:schemeClr val="bg1"/>
                </a:solidFill>
                <a:latin typeface="Comic Sans MS" panose="030F0702030302020204" pitchFamily="66" charset="0"/>
              </a:rPr>
              <a:t>u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1971747" y="69273"/>
            <a:ext cx="2308370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698066" y="3020291"/>
            <a:ext cx="2869479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chemeClr val="bg1"/>
                </a:solidFill>
                <a:latin typeface="Comic Sans MS" panose="030F0702030302020204" pitchFamily="66" charset="0"/>
              </a:rPr>
              <a:t>u</a:t>
            </a: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3297383" y="3020291"/>
            <a:ext cx="2969924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</a:p>
        </p:txBody>
      </p:sp>
      <p:sp>
        <p:nvSpPr>
          <p:cNvPr id="8" name="İçerik Yer Tutucusu 2"/>
          <p:cNvSpPr txBox="1">
            <a:spLocks/>
          </p:cNvSpPr>
          <p:nvPr/>
        </p:nvSpPr>
        <p:spPr>
          <a:xfrm>
            <a:off x="4723463" y="3020291"/>
            <a:ext cx="2869479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92648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5667" y="69273"/>
            <a:ext cx="2308370" cy="36083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b="1" dirty="0">
                <a:solidFill>
                  <a:schemeClr val="bg1"/>
                </a:solidFill>
                <a:latin typeface="Comic Sans MS" panose="030F0702030302020204" pitchFamily="66" charset="0"/>
              </a:rPr>
              <a:t>ö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1971747" y="69273"/>
            <a:ext cx="2308370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698066" y="3020291"/>
            <a:ext cx="3832370" cy="3491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chemeClr val="bg1"/>
                </a:solidFill>
                <a:latin typeface="Comic Sans MS" panose="030F0702030302020204" pitchFamily="66" charset="0"/>
              </a:rPr>
              <a:t>Ö</a:t>
            </a: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4154491" y="2961793"/>
            <a:ext cx="2969924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er</a:t>
            </a:r>
          </a:p>
        </p:txBody>
      </p:sp>
    </p:spTree>
    <p:extLst>
      <p:ext uri="{BB962C8B-B14F-4D97-AF65-F5344CB8AC3E}">
        <p14:creationId xmlns:p14="http://schemas.microsoft.com/office/powerpoint/2010/main" val="3461533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5667" y="69273"/>
            <a:ext cx="2308370" cy="36083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1971747" y="69273"/>
            <a:ext cx="2308370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698066" y="3020291"/>
            <a:ext cx="3832370" cy="3491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za</a:t>
            </a:r>
            <a:endParaRPr lang="tr-TR" sz="20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3614164" y="2961793"/>
            <a:ext cx="2969924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chemeClr val="bg1"/>
                </a:solidFill>
                <a:latin typeface="Comic Sans MS" panose="030F0702030302020204" pitchFamily="66" charset="0"/>
              </a:rPr>
              <a:t>r</a:t>
            </a:r>
          </a:p>
        </p:txBody>
      </p:sp>
    </p:spTree>
    <p:extLst>
      <p:ext uri="{BB962C8B-B14F-4D97-AF65-F5344CB8AC3E}">
        <p14:creationId xmlns:p14="http://schemas.microsoft.com/office/powerpoint/2010/main" val="49044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5667" y="69273"/>
            <a:ext cx="2308370" cy="36083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1971747" y="69273"/>
            <a:ext cx="2308370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e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698066" y="3020291"/>
            <a:ext cx="3832370" cy="3491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ze</a:t>
            </a: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3614164" y="2961793"/>
            <a:ext cx="2969924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chemeClr val="bg1"/>
                </a:solidFill>
                <a:latin typeface="Comic Sans MS" panose="030F0702030302020204" pitchFamily="66" charset="0"/>
              </a:rPr>
              <a:t>ki</a:t>
            </a:r>
          </a:p>
        </p:txBody>
      </p:sp>
    </p:spTree>
    <p:extLst>
      <p:ext uri="{BB962C8B-B14F-4D97-AF65-F5344CB8AC3E}">
        <p14:creationId xmlns:p14="http://schemas.microsoft.com/office/powerpoint/2010/main" val="195057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5667" y="69273"/>
            <a:ext cx="2308370" cy="36083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1971747" y="69273"/>
            <a:ext cx="2308370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o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698066" y="3020291"/>
            <a:ext cx="3832370" cy="3491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zo</a:t>
            </a:r>
            <a:endParaRPr lang="tr-TR" sz="20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3614164" y="2961793"/>
            <a:ext cx="2969924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chemeClr val="bg1"/>
                </a:solidFill>
                <a:latin typeface="Comic Sans MS" panose="030F0702030302020204" pitchFamily="66" charset="0"/>
              </a:rPr>
              <a:t>r</a:t>
            </a:r>
          </a:p>
        </p:txBody>
      </p:sp>
    </p:spTree>
    <p:extLst>
      <p:ext uri="{BB962C8B-B14F-4D97-AF65-F5344CB8AC3E}">
        <p14:creationId xmlns:p14="http://schemas.microsoft.com/office/powerpoint/2010/main" val="271093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600" b="1" dirty="0" err="1">
                <a:solidFill>
                  <a:schemeClr val="bg1"/>
                </a:solidFill>
                <a:latin typeface="Comic Sans MS" panose="030F0702030302020204" pitchFamily="66" charset="0"/>
              </a:rPr>
              <a:t>vııızzzzzzzzzz</a:t>
            </a:r>
            <a:endParaRPr lang="tr-TR" sz="66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050" name="Picture 2" descr="arı | polat-arig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848" y="1276724"/>
            <a:ext cx="3391188" cy="2712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videoplayback (1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646612" y="560677"/>
            <a:ext cx="4572000" cy="3429000"/>
          </a:xfrm>
          <a:prstGeom prst="rect">
            <a:avLst/>
          </a:prstGeom>
        </p:spPr>
      </p:pic>
      <p:cxnSp>
        <p:nvCxnSpPr>
          <p:cNvPr id="5" name="Düz Ok Bağlayıcısı 4"/>
          <p:cNvCxnSpPr/>
          <p:nvPr/>
        </p:nvCxnSpPr>
        <p:spPr>
          <a:xfrm flipH="1" flipV="1">
            <a:off x="9487188" y="3705658"/>
            <a:ext cx="609600" cy="568037"/>
          </a:xfrm>
          <a:prstGeom prst="straightConnector1">
            <a:avLst/>
          </a:prstGeom>
          <a:ln w="762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Dikdörtgen 7"/>
          <p:cNvSpPr/>
          <p:nvPr/>
        </p:nvSpPr>
        <p:spPr>
          <a:xfrm>
            <a:off x="10365364" y="4009768"/>
            <a:ext cx="1080654" cy="9551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/>
              <a:t>BAS</a:t>
            </a:r>
          </a:p>
          <a:p>
            <a:pPr algn="ctr"/>
            <a:r>
              <a:rPr lang="tr-TR" dirty="0"/>
              <a:t>DİNLE</a:t>
            </a:r>
          </a:p>
        </p:txBody>
      </p:sp>
    </p:spTree>
    <p:extLst>
      <p:ext uri="{BB962C8B-B14F-4D97-AF65-F5344CB8AC3E}">
        <p14:creationId xmlns:p14="http://schemas.microsoft.com/office/powerpoint/2010/main" val="4105411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5667" y="69273"/>
            <a:ext cx="2308370" cy="36083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1971747" y="69273"/>
            <a:ext cx="2308370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698066" y="3020291"/>
            <a:ext cx="3832370" cy="3491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zü</a:t>
            </a:r>
            <a:endParaRPr lang="tr-TR" sz="20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3600310" y="3020291"/>
            <a:ext cx="2969924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5697399" y="3020291"/>
            <a:ext cx="5594056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 err="1">
                <a:solidFill>
                  <a:schemeClr val="bg1"/>
                </a:solidFill>
                <a:latin typeface="Comic Sans MS" panose="030F0702030302020204" pitchFamily="66" charset="0"/>
              </a:rPr>
              <a:t>rüt</a:t>
            </a:r>
            <a:endParaRPr lang="tr-TR" sz="200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2290" name="Picture 2" descr="Rüyada Zümrüt Kolye, Küpe, Yüzük Görmek Ne Anlama Gelir? - Diyadinne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8659" y="831273"/>
            <a:ext cx="4895695" cy="2562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871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5667" y="69273"/>
            <a:ext cx="2308370" cy="36083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1971747" y="69273"/>
            <a:ext cx="2308370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698066" y="3020291"/>
            <a:ext cx="2058989" cy="3491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chemeClr val="bg1"/>
                </a:solidFill>
                <a:latin typeface="Comic Sans MS" panose="030F0702030302020204" pitchFamily="66" charset="0"/>
              </a:rPr>
              <a:t>ü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2275326" y="2903296"/>
            <a:ext cx="5594056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züm</a:t>
            </a:r>
            <a:endParaRPr lang="tr-TR" sz="20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09190" y="-431505"/>
            <a:ext cx="7084166" cy="6669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2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5667" y="69273"/>
            <a:ext cx="2308370" cy="36083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1971747" y="69273"/>
            <a:ext cx="2308370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ı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698066" y="3020291"/>
            <a:ext cx="3832370" cy="3491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 err="1">
                <a:solidFill>
                  <a:schemeClr val="bg1"/>
                </a:solidFill>
                <a:latin typeface="Comic Sans MS" panose="030F0702030302020204" pitchFamily="66" charset="0"/>
              </a:rPr>
              <a:t>kı</a:t>
            </a:r>
            <a:endParaRPr lang="tr-TR" sz="200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2920315" y="2903296"/>
            <a:ext cx="2969924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chemeClr val="bg1"/>
                </a:solidFill>
                <a:latin typeface="Comic Sans MS" panose="030F0702030302020204" pitchFamily="66" charset="0"/>
              </a:rPr>
              <a:t>r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4280117" y="2903296"/>
            <a:ext cx="5594056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mı</a:t>
            </a:r>
          </a:p>
        </p:txBody>
      </p:sp>
      <p:sp>
        <p:nvSpPr>
          <p:cNvPr id="8" name="İçerik Yer Tutucusu 2"/>
          <p:cNvSpPr txBox="1">
            <a:spLocks/>
          </p:cNvSpPr>
          <p:nvPr/>
        </p:nvSpPr>
        <p:spPr>
          <a:xfrm>
            <a:off x="6928393" y="2961793"/>
            <a:ext cx="5594056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 err="1">
                <a:solidFill>
                  <a:schemeClr val="bg1"/>
                </a:solidFill>
                <a:latin typeface="Comic Sans MS" panose="030F0702030302020204" pitchFamily="66" charset="0"/>
              </a:rPr>
              <a:t>zı</a:t>
            </a:r>
            <a:endParaRPr lang="tr-TR" sz="200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01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6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5667" y="69273"/>
            <a:ext cx="2308370" cy="36083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1971747" y="69273"/>
            <a:ext cx="2308370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u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698066" y="3020291"/>
            <a:ext cx="3832370" cy="3491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zu</a:t>
            </a:r>
            <a:endParaRPr lang="tr-TR" sz="20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2920315" y="2903296"/>
            <a:ext cx="2969924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endParaRPr lang="tr-TR" sz="200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9" name="İçerik Yer Tutucusu 2"/>
          <p:cNvSpPr txBox="1">
            <a:spLocks/>
          </p:cNvSpPr>
          <p:nvPr/>
        </p:nvSpPr>
        <p:spPr>
          <a:xfrm>
            <a:off x="3562819" y="3020291"/>
            <a:ext cx="1665866" cy="3491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r</a:t>
            </a:r>
          </a:p>
        </p:txBody>
      </p:sp>
      <p:sp>
        <p:nvSpPr>
          <p:cNvPr id="10" name="İçerik Yer Tutucusu 2"/>
          <p:cNvSpPr txBox="1">
            <a:spLocks/>
          </p:cNvSpPr>
          <p:nvPr/>
        </p:nvSpPr>
        <p:spPr>
          <a:xfrm>
            <a:off x="4922622" y="3020291"/>
            <a:ext cx="3832370" cy="3491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 err="1">
                <a:solidFill>
                  <a:schemeClr val="bg1"/>
                </a:solidFill>
                <a:latin typeface="Comic Sans MS" panose="030F0702030302020204" pitchFamily="66" charset="0"/>
              </a:rPr>
              <a:t>na</a:t>
            </a:r>
            <a:endParaRPr lang="tr-TR" sz="200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3314" name="Picture 2" descr="Zurna transparent PNG - Stick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9004" y="468505"/>
            <a:ext cx="5558220" cy="5558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5590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5667" y="69273"/>
            <a:ext cx="2308370" cy="36083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b="1" dirty="0">
                <a:solidFill>
                  <a:schemeClr val="bg1"/>
                </a:solidFill>
                <a:latin typeface="Comic Sans MS" panose="030F0702030302020204" pitchFamily="66" charset="0"/>
              </a:rPr>
              <a:t>ki</a:t>
            </a: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807161" y="2900987"/>
            <a:ext cx="3279930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 err="1">
                <a:solidFill>
                  <a:srgbClr val="FF0000"/>
                </a:solidFill>
                <a:latin typeface="Bahnschrift" panose="020B0502040204020203" pitchFamily="34" charset="0"/>
              </a:rPr>
              <a:t>y</a:t>
            </a:r>
            <a:r>
              <a:rPr lang="tr-TR" sz="20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ü</a:t>
            </a:r>
            <a:endParaRPr lang="tr-TR" sz="20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İçerik Yer Tutucusu 2"/>
          <p:cNvSpPr txBox="1">
            <a:spLocks/>
          </p:cNvSpPr>
          <p:nvPr/>
        </p:nvSpPr>
        <p:spPr>
          <a:xfrm>
            <a:off x="3479081" y="2837101"/>
            <a:ext cx="2228992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</a:p>
        </p:txBody>
      </p:sp>
      <p:sp>
        <p:nvSpPr>
          <p:cNvPr id="9" name="İçerik Yer Tutucusu 2"/>
          <p:cNvSpPr txBox="1">
            <a:spLocks/>
          </p:cNvSpPr>
          <p:nvPr/>
        </p:nvSpPr>
        <p:spPr>
          <a:xfrm>
            <a:off x="2614251" y="69273"/>
            <a:ext cx="3661858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ra</a:t>
            </a:r>
            <a:endParaRPr lang="tr-TR" sz="20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10" name="İçerik Yer Tutucusu 2"/>
          <p:cNvSpPr txBox="1">
            <a:spLocks/>
          </p:cNvSpPr>
          <p:nvPr/>
        </p:nvSpPr>
        <p:spPr>
          <a:xfrm>
            <a:off x="5327541" y="69273"/>
            <a:ext cx="2308370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</a:p>
        </p:txBody>
      </p:sp>
      <p:pic>
        <p:nvPicPr>
          <p:cNvPr id="16386" name="Picture 2" descr="Cherries clipart - Cherry Fruit clip art | Cherry fruit, Fruit, Cherry  image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7105" y="927304"/>
            <a:ext cx="2217266" cy="2446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İçerik Yer Tutucusu 2"/>
          <p:cNvSpPr txBox="1">
            <a:spLocks/>
          </p:cNvSpPr>
          <p:nvPr/>
        </p:nvSpPr>
        <p:spPr>
          <a:xfrm>
            <a:off x="5888037" y="3769980"/>
            <a:ext cx="3596334" cy="2703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chemeClr val="bg1"/>
                </a:solidFill>
                <a:latin typeface="Comic Sans MS" panose="030F0702030302020204" pitchFamily="66" charset="0"/>
              </a:rPr>
              <a:t>100</a:t>
            </a:r>
          </a:p>
        </p:txBody>
      </p:sp>
    </p:spTree>
    <p:extLst>
      <p:ext uri="{BB962C8B-B14F-4D97-AF65-F5344CB8AC3E}">
        <p14:creationId xmlns:p14="http://schemas.microsoft.com/office/powerpoint/2010/main" val="15157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8" grpId="0"/>
      <p:bldP spid="9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5667" y="69273"/>
            <a:ext cx="2308370" cy="36083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2537634" y="10776"/>
            <a:ext cx="2308370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3340963" y="127770"/>
            <a:ext cx="3832370" cy="3491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chemeClr val="bg1"/>
                </a:solidFill>
                <a:latin typeface="Bahnschrift" panose="020B0502040204020203" pitchFamily="34" charset="0"/>
              </a:rPr>
              <a:t>y</a:t>
            </a:r>
            <a:r>
              <a:rPr lang="tr-TR" sz="20000" b="1" dirty="0">
                <a:solidFill>
                  <a:schemeClr val="bg1"/>
                </a:solidFill>
                <a:latin typeface="Comic Sans MS" panose="030F0702030302020204" pitchFamily="66" charset="0"/>
              </a:rPr>
              <a:t>a</a:t>
            </a: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640123" y="2903296"/>
            <a:ext cx="2969924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chemeClr val="bg1"/>
                </a:solidFill>
                <a:latin typeface="Comic Sans MS" panose="030F0702030302020204" pitchFamily="66" charset="0"/>
              </a:rPr>
              <a:t>tu</a:t>
            </a:r>
          </a:p>
        </p:txBody>
      </p:sp>
      <p:sp>
        <p:nvSpPr>
          <p:cNvPr id="8" name="İçerik Yer Tutucusu 2"/>
          <p:cNvSpPr txBox="1">
            <a:spLocks/>
          </p:cNvSpPr>
          <p:nvPr/>
        </p:nvSpPr>
        <p:spPr>
          <a:xfrm>
            <a:off x="3340963" y="2903296"/>
            <a:ext cx="1991967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chemeClr val="bg1"/>
                </a:solidFill>
                <a:latin typeface="Comic Sans MS" panose="030F0702030302020204" pitchFamily="66" charset="0"/>
              </a:rPr>
              <a:t>z</a:t>
            </a:r>
          </a:p>
        </p:txBody>
      </p:sp>
      <p:pic>
        <p:nvPicPr>
          <p:cNvPr id="17410" name="Picture 2" descr="İyotlu tuzun faydaları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819856" y="3990108"/>
            <a:ext cx="3206732" cy="179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2279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5666" y="69273"/>
            <a:ext cx="3264333" cy="360834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mu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>
          <a:xfrm>
            <a:off x="3688070" y="69273"/>
            <a:ext cx="3832370" cy="3491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840075" y="2903296"/>
            <a:ext cx="4272252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 err="1">
                <a:solidFill>
                  <a:schemeClr val="bg1"/>
                </a:solidFill>
                <a:latin typeface="Comic Sans MS" panose="030F0702030302020204" pitchFamily="66" charset="0"/>
              </a:rPr>
              <a:t>zey</a:t>
            </a:r>
            <a:endParaRPr lang="tr-TR" sz="200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İçerik Yer Tutucusu 2"/>
          <p:cNvSpPr txBox="1">
            <a:spLocks/>
          </p:cNvSpPr>
          <p:nvPr/>
        </p:nvSpPr>
        <p:spPr>
          <a:xfrm>
            <a:off x="4891775" y="2903296"/>
            <a:ext cx="5594056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tin</a:t>
            </a:r>
          </a:p>
        </p:txBody>
      </p:sp>
    </p:spTree>
    <p:extLst>
      <p:ext uri="{BB962C8B-B14F-4D97-AF65-F5344CB8AC3E}">
        <p14:creationId xmlns:p14="http://schemas.microsoft.com/office/powerpoint/2010/main" val="1805614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5666" y="69273"/>
            <a:ext cx="4566661" cy="36083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0000" b="1" dirty="0">
                <a:solidFill>
                  <a:srgbClr val="FF0000"/>
                </a:solidFill>
                <a:latin typeface="Comic Sans MS" panose="030F0702030302020204" pitchFamily="66" charset="0"/>
              </a:rPr>
              <a:t>Öz</a:t>
            </a:r>
          </a:p>
        </p:txBody>
      </p:sp>
      <p:sp>
        <p:nvSpPr>
          <p:cNvPr id="7" name="İçerik Yer Tutucusu 2"/>
          <p:cNvSpPr txBox="1">
            <a:spLocks/>
          </p:cNvSpPr>
          <p:nvPr/>
        </p:nvSpPr>
        <p:spPr>
          <a:xfrm>
            <a:off x="4220583" y="69273"/>
            <a:ext cx="4854144" cy="36083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1145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panose="05040102010807070707" pitchFamily="18" charset="2"/>
              <a:buNone/>
            </a:pPr>
            <a:r>
              <a:rPr lang="tr-TR" sz="20000" b="1" dirty="0" err="1">
                <a:solidFill>
                  <a:schemeClr val="bg1"/>
                </a:solidFill>
                <a:latin typeface="Comic Sans MS" panose="030F0702030302020204" pitchFamily="66" charset="0"/>
              </a:rPr>
              <a:t>lem</a:t>
            </a:r>
            <a:endParaRPr lang="tr-TR" sz="200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8434" name="Picture 2" descr="YouTube Humour Clip art - cute girls png download - 451*900 - Free  Transparent png Download. - Clip Art Librar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4448" y="1239212"/>
            <a:ext cx="2447925" cy="48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2987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9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  <a:r>
              <a:rPr lang="tr-TR" sz="9600" b="1" dirty="0">
                <a:solidFill>
                  <a:schemeClr val="bg1"/>
                </a:solidFill>
                <a:latin typeface="Comic Sans MS" panose="030F0702030302020204" pitchFamily="66" charset="0"/>
              </a:rPr>
              <a:t>ÜRAFA</a:t>
            </a:r>
          </a:p>
        </p:txBody>
      </p:sp>
      <p:pic>
        <p:nvPicPr>
          <p:cNvPr id="3074" name="Picture 2" descr="▷ Zürafalar: Hareketli Resimleri, Gifleri &amp; Animasyonları - %100 ÜCRETSİZ!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3413" y="443347"/>
            <a:ext cx="2954272" cy="6049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6152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9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  <a:r>
              <a:rPr lang="tr-TR" sz="9600" b="1" dirty="0">
                <a:solidFill>
                  <a:schemeClr val="bg1"/>
                </a:solidFill>
                <a:latin typeface="Comic Sans MS" panose="030F0702030302020204" pitchFamily="66" charset="0"/>
              </a:rPr>
              <a:t>EBRA</a:t>
            </a:r>
          </a:p>
        </p:txBody>
      </p:sp>
      <p:pic>
        <p:nvPicPr>
          <p:cNvPr id="4098" name="Picture 2" descr="Bbc One Zebra GIF by BBC - Find &amp; Share on GIPHY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484" y="595746"/>
            <a:ext cx="7242751" cy="3621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3833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9600" b="1" dirty="0">
                <a:solidFill>
                  <a:schemeClr val="bg1"/>
                </a:solidFill>
                <a:latin typeface="Comic Sans MS" panose="030F0702030302020204" pitchFamily="66" charset="0"/>
              </a:rPr>
              <a:t>HORO</a:t>
            </a:r>
            <a:r>
              <a:rPr lang="tr-TR" sz="9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</a:p>
        </p:txBody>
      </p:sp>
      <p:pic>
        <p:nvPicPr>
          <p:cNvPr id="5122" name="Picture 2" descr="HAreketli öten Horoz Gif Resimi, HAreketli gifli Horoz Resimi, Horoz Resimi  Öten hareketli gifli ola | Goktepeliler.com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483" y="-1479407"/>
            <a:ext cx="4457989" cy="6612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7226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9600" b="1" dirty="0">
                <a:solidFill>
                  <a:schemeClr val="bg1"/>
                </a:solidFill>
                <a:latin typeface="Comic Sans MS" panose="030F0702030302020204" pitchFamily="66" charset="0"/>
              </a:rPr>
              <a:t>YILDI</a:t>
            </a:r>
            <a:r>
              <a:rPr lang="tr-TR" sz="9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</a:p>
        </p:txBody>
      </p:sp>
      <p:pic>
        <p:nvPicPr>
          <p:cNvPr id="6146" name="Picture 2" descr="Küçük yıldız gifleri.. | islamiforumlar.net - islami forum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3595" y="640583"/>
            <a:ext cx="33337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Küçük yıldız gifleri.. | islamiforumlar.net - islami forum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5502" y="670986"/>
            <a:ext cx="33337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Küçük yıldız gifleri.. | islamiforumlar.net - islami forum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6522" y="640583"/>
            <a:ext cx="333375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güneş ay ve yıldız gifleri, harika gifler, şirin mi şirin gidleri, ay yıldız  ve güzneş gifleri, harika ş… | Star background, Animated christmas tree,  Stars and moon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164625">
            <a:off x="28395" y="24161"/>
            <a:ext cx="2181225" cy="3638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14137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9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  <a:r>
              <a:rPr lang="tr-TR" sz="9600" b="1" dirty="0">
                <a:solidFill>
                  <a:schemeClr val="bg1"/>
                </a:solidFill>
                <a:latin typeface="Comic Sans MS" panose="030F0702030302020204" pitchFamily="66" charset="0"/>
              </a:rPr>
              <a:t>EYTİN</a:t>
            </a:r>
          </a:p>
        </p:txBody>
      </p:sp>
      <p:pic>
        <p:nvPicPr>
          <p:cNvPr id="7170" name="Picture 2" descr="Olives images free olive clip art 3 - ClipartAndScrap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10" y="369165"/>
            <a:ext cx="7007225" cy="429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6843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9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  <a:r>
              <a:rPr lang="tr-TR" sz="9600" b="1" dirty="0">
                <a:solidFill>
                  <a:schemeClr val="bg1"/>
                </a:solidFill>
                <a:latin typeface="Comic Sans MS" panose="030F0702030302020204" pitchFamily="66" charset="0"/>
              </a:rPr>
              <a:t>İL</a:t>
            </a:r>
          </a:p>
        </p:txBody>
      </p:sp>
      <p:pic>
        <p:nvPicPr>
          <p:cNvPr id="8194" name="Picture 2" descr="OnlineLabels Clip Art - Bell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73" y="443344"/>
            <a:ext cx="5839691" cy="5839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36982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22757" y="4664477"/>
            <a:ext cx="8534400" cy="1507067"/>
          </a:xfrm>
        </p:spPr>
        <p:txBody>
          <a:bodyPr>
            <a:noAutofit/>
          </a:bodyPr>
          <a:lstStyle/>
          <a:p>
            <a:r>
              <a:rPr lang="tr-TR" sz="9600" b="1" dirty="0">
                <a:solidFill>
                  <a:schemeClr val="bg1"/>
                </a:solidFill>
                <a:latin typeface="Comic Sans MS" panose="030F0702030302020204" pitchFamily="66" charset="0"/>
              </a:rPr>
              <a:t>Ü</a:t>
            </a:r>
            <a:r>
              <a:rPr lang="tr-TR" sz="9600" b="1" dirty="0">
                <a:solidFill>
                  <a:srgbClr val="FF0000"/>
                </a:solidFill>
                <a:latin typeface="Comic Sans MS" panose="030F0702030302020204" pitchFamily="66" charset="0"/>
              </a:rPr>
              <a:t>Z</a:t>
            </a:r>
            <a:r>
              <a:rPr lang="tr-TR" sz="9600" b="1" dirty="0">
                <a:solidFill>
                  <a:schemeClr val="bg1"/>
                </a:solidFill>
                <a:latin typeface="Comic Sans MS" panose="030F0702030302020204" pitchFamily="66" charset="0"/>
              </a:rPr>
              <a:t>ÜM</a:t>
            </a:r>
          </a:p>
        </p:txBody>
      </p:sp>
      <p:pic>
        <p:nvPicPr>
          <p:cNvPr id="9218" name="Picture 2" descr="Pin on clipart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49189">
            <a:off x="1321522" y="-83126"/>
            <a:ext cx="3998624" cy="5845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3675930"/>
      </p:ext>
    </p:extLst>
  </p:cSld>
  <p:clrMapOvr>
    <a:masterClrMapping/>
  </p:clrMapOvr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Dilim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86</TotalTime>
  <Words>85</Words>
  <PresentationFormat>Geniş ekran</PresentationFormat>
  <Paragraphs>81</Paragraphs>
  <Slides>27</Slides>
  <Notes>0</Notes>
  <HiddenSlides>0</HiddenSlides>
  <MMClips>1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32" baseType="lpstr">
      <vt:lpstr>Bahnschrift</vt:lpstr>
      <vt:lpstr>Century Gothic</vt:lpstr>
      <vt:lpstr>Comic Sans MS</vt:lpstr>
      <vt:lpstr>Wingdings 3</vt:lpstr>
      <vt:lpstr>Dilim</vt:lpstr>
      <vt:lpstr>Zzzz harfi </vt:lpstr>
      <vt:lpstr>vııızzzzzzzzzz</vt:lpstr>
      <vt:lpstr>ZÜRAFA</vt:lpstr>
      <vt:lpstr>ZEBRA</vt:lpstr>
      <vt:lpstr>HOROZ</vt:lpstr>
      <vt:lpstr>YILDIZ</vt:lpstr>
      <vt:lpstr>ZEYTİN</vt:lpstr>
      <vt:lpstr>ZİL</vt:lpstr>
      <vt:lpstr>ÜZÜM</vt:lpstr>
      <vt:lpstr>YÜZÜK</vt:lpstr>
      <vt:lpstr>MUZ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2021-01-02T19:36:37Z</dcterms:created>
  <dcterms:modified xsi:type="dcterms:W3CDTF">2021-01-04T07:19:08Z</dcterms:modified>
  <cp:category>https://www.sorubak.com</cp:category>
</cp:coreProperties>
</file>