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  <Default Extension="mp4" ContentType="video/mp4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notesMasterIdLst>
    <p:notesMasterId r:id="rId18"/>
  </p:notesMasterIdLst>
  <p:sldIdLst>
    <p:sldId id="256" r:id="rId2"/>
    <p:sldId id="270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1" r:id="rId17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 snapToGrid="0">
      <p:cViewPr>
        <p:scale>
          <a:sx n="66" d="100"/>
          <a:sy n="66" d="100"/>
        </p:scale>
        <p:origin x="-654" y="-83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9993382-2D09-4A8B-B000-FF74D411FDF2}" type="datetimeFigureOut">
              <a:rPr lang="tr-TR" smtClean="0"/>
              <a:pPr/>
              <a:t>08/12/2020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1CEFD7-06EF-49C2-A018-E0BA0286ABFF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0664406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1CEFD7-06EF-49C2-A018-E0BA0286ABFF}" type="slidenum">
              <a:rPr lang="tr-TR" smtClean="0"/>
              <a:pPr/>
              <a:t>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672868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1CEFD7-06EF-49C2-A018-E0BA0286ABFF}" type="slidenum">
              <a:rPr lang="tr-TR" smtClean="0"/>
              <a:pPr/>
              <a:t>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92842917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1CEFD7-06EF-49C2-A018-E0BA0286ABFF}" type="slidenum">
              <a:rPr lang="tr-TR" smtClean="0"/>
              <a:pPr/>
              <a:t>10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68517968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1CEFD7-06EF-49C2-A018-E0BA0286ABFF}" type="slidenum">
              <a:rPr lang="tr-TR" smtClean="0"/>
              <a:pPr/>
              <a:t>16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6631755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tıklayın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5A9BA-F8C7-4A03-8AF3-229232868FAE}" type="datetimeFigureOut">
              <a:rPr lang="tr-TR" smtClean="0"/>
              <a:pPr/>
              <a:t>08/12/2020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175E22-EE12-4A9B-ADE3-A76935245DDB}" type="slidenum">
              <a:rPr lang="tr-TR" smtClean="0"/>
              <a:pPr/>
              <a:t>‹#›</a:t>
            </a:fld>
            <a:endParaRPr lang="tr-TR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8337490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Yazılı Panoramik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5A9BA-F8C7-4A03-8AF3-229232868FAE}" type="datetimeFigureOut">
              <a:rPr lang="tr-TR" smtClean="0"/>
              <a:pPr/>
              <a:t>08/12/2020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175E22-EE12-4A9B-ADE3-A76935245DD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6602371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şlık ve Resim Yazıs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5A9BA-F8C7-4A03-8AF3-229232868FAE}" type="datetimeFigureOut">
              <a:rPr lang="tr-TR" smtClean="0"/>
              <a:pPr/>
              <a:t>08/12/2020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175E22-EE12-4A9B-ADE3-A76935245DD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05183602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esim Yazılı Alın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5A9BA-F8C7-4A03-8AF3-229232868FAE}" type="datetimeFigureOut">
              <a:rPr lang="tr-TR" smtClean="0"/>
              <a:pPr/>
              <a:t>08/12/2020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175E22-EE12-4A9B-ADE3-A76935245DDB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203330466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5A9BA-F8C7-4A03-8AF3-229232868FAE}" type="datetimeFigureOut">
              <a:rPr lang="tr-TR" smtClean="0"/>
              <a:pPr/>
              <a:t>08/12/2020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175E22-EE12-4A9B-ADE3-A76935245DD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72283462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lıntı 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tr-TR" smtClean="0"/>
              <a:t>Asıl metin stillerini düzenle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5A9BA-F8C7-4A03-8AF3-229232868FAE}" type="datetimeFigureOut">
              <a:rPr lang="tr-TR" smtClean="0"/>
              <a:pPr/>
              <a:t>08/12/2020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175E22-EE12-4A9B-ADE3-A76935245DDB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363780157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oğru veya Yanlı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tr-TR" smtClean="0"/>
              <a:t>Asıl metin stillerini düzenle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5A9BA-F8C7-4A03-8AF3-229232868FAE}" type="datetimeFigureOut">
              <a:rPr lang="tr-TR" smtClean="0"/>
              <a:pPr/>
              <a:t>08/12/2020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175E22-EE12-4A9B-ADE3-A76935245DD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93605161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5A9BA-F8C7-4A03-8AF3-229232868FAE}" type="datetimeFigureOut">
              <a:rPr lang="tr-TR" smtClean="0"/>
              <a:pPr/>
              <a:t>08/12/2020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175E22-EE12-4A9B-ADE3-A76935245DD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40156171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5A9BA-F8C7-4A03-8AF3-229232868FAE}" type="datetimeFigureOut">
              <a:rPr lang="tr-TR" smtClean="0"/>
              <a:pPr/>
              <a:t>08/12/2020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175E22-EE12-4A9B-ADE3-A76935245DD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1185075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5A9BA-F8C7-4A03-8AF3-229232868FAE}" type="datetimeFigureOut">
              <a:rPr lang="tr-TR" smtClean="0"/>
              <a:pPr/>
              <a:t>08/12/2020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175E22-EE12-4A9B-ADE3-A76935245DD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0018580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5A9BA-F8C7-4A03-8AF3-229232868FAE}" type="datetimeFigureOut">
              <a:rPr lang="tr-TR" smtClean="0"/>
              <a:pPr/>
              <a:t>08/12/2020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175E22-EE12-4A9B-ADE3-A76935245DD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7648836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5A9BA-F8C7-4A03-8AF3-229232868FAE}" type="datetimeFigureOut">
              <a:rPr lang="tr-TR" smtClean="0"/>
              <a:pPr/>
              <a:t>08/12/2020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175E22-EE12-4A9B-ADE3-A76935245DD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2009621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5A9BA-F8C7-4A03-8AF3-229232868FAE}" type="datetimeFigureOut">
              <a:rPr lang="tr-TR" smtClean="0"/>
              <a:pPr/>
              <a:t>08/12/2020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175E22-EE12-4A9B-ADE3-A76935245DD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7937013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5A9BA-F8C7-4A03-8AF3-229232868FAE}" type="datetimeFigureOut">
              <a:rPr lang="tr-TR" smtClean="0"/>
              <a:pPr/>
              <a:t>08/12/2020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175E22-EE12-4A9B-ADE3-A76935245DD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8718123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5A9BA-F8C7-4A03-8AF3-229232868FAE}" type="datetimeFigureOut">
              <a:rPr lang="tr-TR" smtClean="0"/>
              <a:pPr/>
              <a:t>08/12/2020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175E22-EE12-4A9B-ADE3-A76935245DD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1507119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5A9BA-F8C7-4A03-8AF3-229232868FAE}" type="datetimeFigureOut">
              <a:rPr lang="tr-TR" smtClean="0"/>
              <a:pPr/>
              <a:t>08/12/2020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175E22-EE12-4A9B-ADE3-A76935245DD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784127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5A9BA-F8C7-4A03-8AF3-229232868FAE}" type="datetimeFigureOut">
              <a:rPr lang="tr-TR" smtClean="0"/>
              <a:pPr/>
              <a:t>08/12/2020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175E22-EE12-4A9B-ADE3-A76935245DD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996069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BF55A9BA-F8C7-4A03-8AF3-229232868FAE}" type="datetimeFigureOut">
              <a:rPr lang="tr-TR" smtClean="0"/>
              <a:pPr/>
              <a:t>08/12/2020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45175E22-EE12-4A9B-ADE3-A76935245DD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99091970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  <p:sldLayoutId id="2147483693" r:id="rId15"/>
    <p:sldLayoutId id="2147483694" r:id="rId16"/>
    <p:sldLayoutId id="2147483695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4pPr>
      <a:lvl5pPr marL="21145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media" Target="../media/media1.mp4"/><Relationship Id="rId2" Type="http://schemas.openxmlformats.org/officeDocument/2006/relationships/slideLayout" Target="../slideLayouts/slideLayout2.xml"/><Relationship Id="rId1" Type="http://schemas.openxmlformats.org/officeDocument/2006/relationships/video" Target="../media/media1.mp4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gi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684212" y="117763"/>
            <a:ext cx="8001000" cy="2971801"/>
          </a:xfrm>
        </p:spPr>
        <p:txBody>
          <a:bodyPr>
            <a:noAutofit/>
          </a:bodyPr>
          <a:lstStyle/>
          <a:p>
            <a:r>
              <a:rPr lang="tr-TR" sz="10000" b="1" dirty="0" err="1" smtClean="0">
                <a:solidFill>
                  <a:srgbClr val="FF0000"/>
                </a:solidFill>
                <a:latin typeface="Comic Sans MS" panose="030F0702030302020204" pitchFamily="66" charset="0"/>
              </a:rPr>
              <a:t>üüüüüüüü</a:t>
            </a:r>
            <a:endParaRPr lang="tr-TR" sz="100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991369"/>
          </a:xfrm>
        </p:spPr>
        <p:txBody>
          <a:bodyPr/>
          <a:lstStyle/>
          <a:p>
            <a:r>
              <a:rPr lang="tr-TR" b="1" dirty="0" smtClean="0"/>
              <a:t>BAHAR BAŞOĞLU 1-D</a:t>
            </a:r>
          </a:p>
          <a:p>
            <a:r>
              <a:rPr lang="tr-TR" b="1" dirty="0" smtClean="0"/>
              <a:t>ŞEHİT ÇAĞLAYAN IRMAK İLKOKULU KÜTAHYA</a:t>
            </a:r>
            <a:endParaRPr lang="tr-TR" b="1" dirty="0"/>
          </a:p>
        </p:txBody>
      </p:sp>
      <p:pic>
        <p:nvPicPr>
          <p:cNvPr id="1028" name="Picture 4" descr="Clipart üren horoz | Yeni Slayt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99563" y="1337878"/>
            <a:ext cx="5472545" cy="49797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71597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5195453" y="3822314"/>
            <a:ext cx="3117273" cy="1507067"/>
          </a:xfrm>
        </p:spPr>
        <p:txBody>
          <a:bodyPr>
            <a:noAutofit/>
          </a:bodyPr>
          <a:lstStyle/>
          <a:p>
            <a:r>
              <a:rPr lang="tr-TR" sz="10000" b="1" dirty="0" smtClean="0">
                <a:solidFill>
                  <a:schemeClr val="bg1"/>
                </a:solidFill>
                <a:latin typeface="Comic Sans MS" panose="030F0702030302020204" pitchFamily="66" charset="0"/>
              </a:rPr>
              <a:t>G</a:t>
            </a:r>
            <a:r>
              <a:rPr lang="tr-TR" sz="100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Ü</a:t>
            </a:r>
            <a:r>
              <a:rPr lang="tr-TR" sz="10000" b="1" dirty="0" smtClean="0">
                <a:solidFill>
                  <a:schemeClr val="bg1"/>
                </a:solidFill>
                <a:latin typeface="Comic Sans MS" panose="030F0702030302020204" pitchFamily="66" charset="0"/>
              </a:rPr>
              <a:t>L</a:t>
            </a:r>
            <a:endParaRPr lang="tr-TR" sz="10000" b="1" dirty="0">
              <a:solidFill>
                <a:schemeClr val="bg1"/>
              </a:solidFill>
              <a:latin typeface="Comic Sans MS" panose="030F0702030302020204" pitchFamily="66" charset="0"/>
            </a:endParaRPr>
          </a:p>
        </p:txBody>
      </p:sp>
      <p:pic>
        <p:nvPicPr>
          <p:cNvPr id="9218" name="Picture 2" descr="çiçek gifleri hareketli uçuşan sarı papatyalar ,simli pırıltılı ışıltılı  kırmızı gül gif resimleri, | Goktepeliler.com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19357" y="1003298"/>
            <a:ext cx="3448050" cy="4991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14676554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2069667" y="4515041"/>
            <a:ext cx="4261861" cy="1507067"/>
          </a:xfrm>
        </p:spPr>
        <p:txBody>
          <a:bodyPr>
            <a:noAutofit/>
          </a:bodyPr>
          <a:lstStyle/>
          <a:p>
            <a:r>
              <a:rPr lang="tr-TR" sz="7500" b="1" dirty="0" smtClean="0">
                <a:solidFill>
                  <a:schemeClr val="bg1"/>
                </a:solidFill>
                <a:latin typeface="Comic Sans MS" panose="030F0702030302020204" pitchFamily="66" charset="0"/>
              </a:rPr>
              <a:t>GÖZL</a:t>
            </a:r>
            <a:r>
              <a:rPr lang="tr-TR" sz="75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Ü</a:t>
            </a:r>
            <a:r>
              <a:rPr lang="tr-TR" sz="7500" b="1" dirty="0" smtClean="0">
                <a:solidFill>
                  <a:schemeClr val="bg1"/>
                </a:solidFill>
                <a:latin typeface="Comic Sans MS" panose="030F0702030302020204" pitchFamily="66" charset="0"/>
              </a:rPr>
              <a:t>K</a:t>
            </a:r>
            <a:endParaRPr lang="tr-TR" sz="7500" b="1" dirty="0">
              <a:solidFill>
                <a:schemeClr val="bg1"/>
              </a:solidFill>
              <a:latin typeface="Comic Sans MS" panose="030F0702030302020204" pitchFamily="66" charset="0"/>
            </a:endParaRPr>
          </a:p>
        </p:txBody>
      </p:sp>
      <p:pic>
        <p:nvPicPr>
          <p:cNvPr id="10242" name="Picture 2" descr="Görüntüler ve Reçeteli Gözlük animasyonlu gif ~ Gifmania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53101" y="863455"/>
            <a:ext cx="6411481" cy="3168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18742688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2237499" y="4889114"/>
            <a:ext cx="4054043" cy="1507067"/>
          </a:xfrm>
        </p:spPr>
        <p:txBody>
          <a:bodyPr>
            <a:normAutofit/>
          </a:bodyPr>
          <a:lstStyle/>
          <a:p>
            <a:r>
              <a:rPr lang="tr-TR" sz="7500" b="1" dirty="0" smtClean="0">
                <a:solidFill>
                  <a:schemeClr val="bg1"/>
                </a:solidFill>
                <a:latin typeface="Comic Sans MS" panose="030F0702030302020204" pitchFamily="66" charset="0"/>
              </a:rPr>
              <a:t>T</a:t>
            </a:r>
            <a:r>
              <a:rPr lang="tr-TR" sz="75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Ü</a:t>
            </a:r>
            <a:r>
              <a:rPr lang="tr-TR" sz="7500" b="1" dirty="0" smtClean="0">
                <a:solidFill>
                  <a:schemeClr val="bg1"/>
                </a:solidFill>
                <a:latin typeface="Comic Sans MS" panose="030F0702030302020204" pitchFamily="66" charset="0"/>
              </a:rPr>
              <a:t>NEL</a:t>
            </a:r>
            <a:endParaRPr lang="tr-TR" sz="7500" b="1" dirty="0">
              <a:solidFill>
                <a:schemeClr val="bg1"/>
              </a:solidFill>
              <a:latin typeface="Comic Sans MS" panose="030F0702030302020204" pitchFamily="66" charset="0"/>
            </a:endParaRPr>
          </a:p>
        </p:txBody>
      </p:sp>
      <p:pic>
        <p:nvPicPr>
          <p:cNvPr id="11266" name="Picture 2" descr="Tunnel GIFs | Tenor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74712" y="1239548"/>
            <a:ext cx="6779618" cy="34848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55679992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5306290" y="4487332"/>
            <a:ext cx="3912321" cy="1507067"/>
          </a:xfrm>
        </p:spPr>
        <p:txBody>
          <a:bodyPr>
            <a:normAutofit/>
          </a:bodyPr>
          <a:lstStyle/>
          <a:p>
            <a:r>
              <a:rPr lang="tr-TR" sz="7500" b="1" dirty="0" smtClean="0">
                <a:solidFill>
                  <a:schemeClr val="bg1"/>
                </a:solidFill>
                <a:latin typeface="Comic Sans MS" panose="030F0702030302020204" pitchFamily="66" charset="0"/>
              </a:rPr>
              <a:t>L</a:t>
            </a:r>
            <a:r>
              <a:rPr lang="tr-TR" sz="75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Ü</a:t>
            </a:r>
            <a:r>
              <a:rPr lang="tr-TR" sz="7500" b="1" dirty="0" smtClean="0">
                <a:solidFill>
                  <a:schemeClr val="bg1"/>
                </a:solidFill>
                <a:latin typeface="Comic Sans MS" panose="030F0702030302020204" pitchFamily="66" charset="0"/>
              </a:rPr>
              <a:t>LE</a:t>
            </a:r>
            <a:endParaRPr lang="tr-TR" sz="7500" b="1" dirty="0">
              <a:solidFill>
                <a:schemeClr val="bg1"/>
              </a:solidFill>
              <a:latin typeface="Comic Sans MS" panose="030F0702030302020204" pitchFamily="66" charset="0"/>
            </a:endParaRPr>
          </a:p>
        </p:txBody>
      </p:sp>
      <p:pic>
        <p:nvPicPr>
          <p:cNvPr id="12290" name="Picture 2" descr="Bukle Bukle saçlar.. | Peinados con cabello suelto, Peinados poco cabello,  Peinado con birret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96398" y="471055"/>
            <a:ext cx="3970614" cy="59890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25477835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4314103" y="4008966"/>
            <a:ext cx="3582988" cy="1507067"/>
          </a:xfrm>
        </p:spPr>
        <p:txBody>
          <a:bodyPr>
            <a:normAutofit/>
          </a:bodyPr>
          <a:lstStyle/>
          <a:p>
            <a:r>
              <a:rPr lang="tr-TR" sz="70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Ü</a:t>
            </a:r>
            <a:r>
              <a:rPr lang="tr-TR" sz="7000" dirty="0" smtClean="0">
                <a:solidFill>
                  <a:schemeClr val="bg1"/>
                </a:solidFill>
                <a:latin typeface="Comic Sans MS" panose="030F0702030302020204" pitchFamily="66" charset="0"/>
              </a:rPr>
              <a:t>NLEM</a:t>
            </a:r>
            <a:endParaRPr lang="tr-TR" sz="7000" dirty="0">
              <a:solidFill>
                <a:schemeClr val="bg1"/>
              </a:solidFill>
              <a:latin typeface="Comic Sans MS" panose="030F0702030302020204" pitchFamily="66" charset="0"/>
            </a:endParaRPr>
          </a:p>
        </p:txBody>
      </p:sp>
      <p:pic>
        <p:nvPicPr>
          <p:cNvPr id="13314" name="Picture 2" descr="Hareketli ünlem işareti | Yeni Slayt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8685" y="-914400"/>
            <a:ext cx="4206443" cy="78772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25279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Dikdörtgen 15"/>
          <p:cNvSpPr/>
          <p:nvPr/>
        </p:nvSpPr>
        <p:spPr>
          <a:xfrm>
            <a:off x="9388110" y="2503056"/>
            <a:ext cx="438865" cy="469039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Dikdörtgen 14"/>
          <p:cNvSpPr/>
          <p:nvPr/>
        </p:nvSpPr>
        <p:spPr>
          <a:xfrm>
            <a:off x="8737478" y="2503056"/>
            <a:ext cx="438865" cy="469039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Dikdörtgen 13"/>
          <p:cNvSpPr/>
          <p:nvPr/>
        </p:nvSpPr>
        <p:spPr>
          <a:xfrm>
            <a:off x="8160587" y="2516911"/>
            <a:ext cx="438865" cy="469039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Dikdörtgen 12"/>
          <p:cNvSpPr/>
          <p:nvPr/>
        </p:nvSpPr>
        <p:spPr>
          <a:xfrm>
            <a:off x="5736000" y="2524133"/>
            <a:ext cx="438865" cy="469039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Dikdörtgen 11"/>
          <p:cNvSpPr/>
          <p:nvPr/>
        </p:nvSpPr>
        <p:spPr>
          <a:xfrm>
            <a:off x="5085368" y="2527449"/>
            <a:ext cx="438865" cy="469039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Dikdörtgen 10"/>
          <p:cNvSpPr/>
          <p:nvPr/>
        </p:nvSpPr>
        <p:spPr>
          <a:xfrm>
            <a:off x="4508477" y="2530765"/>
            <a:ext cx="438865" cy="469039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Dikdörtgen 9"/>
          <p:cNvSpPr/>
          <p:nvPr/>
        </p:nvSpPr>
        <p:spPr>
          <a:xfrm>
            <a:off x="1790716" y="2450954"/>
            <a:ext cx="438865" cy="469039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Dikdörtgen 8"/>
          <p:cNvSpPr/>
          <p:nvPr/>
        </p:nvSpPr>
        <p:spPr>
          <a:xfrm>
            <a:off x="1218681" y="2450954"/>
            <a:ext cx="438865" cy="469039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Dikdörtgen 4"/>
          <p:cNvSpPr/>
          <p:nvPr/>
        </p:nvSpPr>
        <p:spPr>
          <a:xfrm>
            <a:off x="688862" y="2460192"/>
            <a:ext cx="438865" cy="469039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640542" y="2438932"/>
            <a:ext cx="687388" cy="597286"/>
          </a:xfrm>
        </p:spPr>
        <p:txBody>
          <a:bodyPr>
            <a:normAutofit fontScale="90000"/>
          </a:bodyPr>
          <a:lstStyle/>
          <a:p>
            <a:r>
              <a:rPr lang="tr-TR" b="1" dirty="0" smtClean="0">
                <a:solidFill>
                  <a:schemeClr val="bg1"/>
                </a:solidFill>
                <a:latin typeface="Comic Sans MS" panose="030F0702030302020204" pitchFamily="66" charset="0"/>
              </a:rPr>
              <a:t>X</a:t>
            </a:r>
            <a:endParaRPr lang="tr-TR" b="1" dirty="0">
              <a:solidFill>
                <a:schemeClr val="bg1"/>
              </a:solidFill>
              <a:latin typeface="Comic Sans MS" panose="030F0702030302020204" pitchFamily="66" charset="0"/>
            </a:endParaRPr>
          </a:p>
        </p:txBody>
      </p:sp>
      <p:pic>
        <p:nvPicPr>
          <p:cNvPr id="4" name="Picture 2" descr="Pin on clipart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9854083">
            <a:off x="1189540" y="652200"/>
            <a:ext cx="1115262" cy="16304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338" name="Picture 2" descr="▷ Güneş: Hareketli Resimleri, Gifleri &amp; Animasyonları - %100 ÜCRETSİZ!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56388" y="623453"/>
            <a:ext cx="1199045" cy="15123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342" name="Picture 6" descr="Download Logs Clip Art At Clker Com Vector - Wood Clipart - Full Size PNG  Image - PNGkit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080941" y="836843"/>
            <a:ext cx="2333387" cy="12989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Unvan 1"/>
          <p:cNvSpPr txBox="1">
            <a:spLocks/>
          </p:cNvSpPr>
          <p:nvPr/>
        </p:nvSpPr>
        <p:spPr>
          <a:xfrm>
            <a:off x="1182420" y="2466641"/>
            <a:ext cx="687388" cy="597286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tr-TR" b="1" dirty="0" smtClean="0">
                <a:solidFill>
                  <a:schemeClr val="bg1"/>
                </a:solidFill>
                <a:latin typeface="Comic Sans MS" panose="030F0702030302020204" pitchFamily="66" charset="0"/>
              </a:rPr>
              <a:t>X</a:t>
            </a:r>
            <a:endParaRPr lang="tr-TR" b="1" dirty="0">
              <a:solidFill>
                <a:schemeClr val="bg1"/>
              </a:solidFill>
              <a:latin typeface="Comic Sans MS" panose="030F0702030302020204" pitchFamily="66" charset="0"/>
            </a:endParaRPr>
          </a:p>
        </p:txBody>
      </p:sp>
      <p:sp>
        <p:nvSpPr>
          <p:cNvPr id="18" name="Unvan 1"/>
          <p:cNvSpPr txBox="1">
            <a:spLocks/>
          </p:cNvSpPr>
          <p:nvPr/>
        </p:nvSpPr>
        <p:spPr>
          <a:xfrm>
            <a:off x="5048612" y="2524133"/>
            <a:ext cx="687388" cy="597286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tr-TR" b="1" smtClean="0">
                <a:solidFill>
                  <a:schemeClr val="bg1"/>
                </a:solidFill>
                <a:latin typeface="Comic Sans MS" panose="030F0702030302020204" pitchFamily="66" charset="0"/>
              </a:rPr>
              <a:t>X</a:t>
            </a:r>
            <a:endParaRPr lang="tr-TR" b="1" dirty="0">
              <a:solidFill>
                <a:schemeClr val="bg1"/>
              </a:solidFill>
              <a:latin typeface="Comic Sans MS" panose="030F0702030302020204" pitchFamily="66" charset="0"/>
            </a:endParaRPr>
          </a:p>
        </p:txBody>
      </p:sp>
      <p:sp>
        <p:nvSpPr>
          <p:cNvPr id="19" name="Unvan 1"/>
          <p:cNvSpPr txBox="1">
            <a:spLocks/>
          </p:cNvSpPr>
          <p:nvPr/>
        </p:nvSpPr>
        <p:spPr>
          <a:xfrm>
            <a:off x="8737478" y="2452787"/>
            <a:ext cx="687388" cy="597286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tr-TR" b="1" smtClean="0">
                <a:solidFill>
                  <a:schemeClr val="bg1"/>
                </a:solidFill>
                <a:latin typeface="Comic Sans MS" panose="030F0702030302020204" pitchFamily="66" charset="0"/>
              </a:rPr>
              <a:t>X</a:t>
            </a:r>
            <a:endParaRPr lang="tr-TR" b="1" dirty="0">
              <a:solidFill>
                <a:schemeClr val="bg1"/>
              </a:solidFill>
              <a:latin typeface="Comic Sans MS" panose="030F0702030302020204" pitchFamily="66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863462" y="4793673"/>
            <a:ext cx="6354756" cy="9144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b="1" dirty="0" smtClean="0">
                <a:latin typeface="Comic Sans MS" panose="030F0702030302020204" pitchFamily="66" charset="0"/>
              </a:rPr>
              <a:t>Ü NESNELERİN NERESİNDEDİR?</a:t>
            </a:r>
            <a:endParaRPr lang="tr-TR" sz="2400" b="1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72735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7" grpId="0"/>
      <p:bldP spid="18" grpId="0"/>
      <p:bldP spid="1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Ü-ü Harfini Öğreniyorum">
            <a:hlinkClick r:id="rId3"/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5997" r="43121"/>
          <a:stretch/>
        </p:blipFill>
        <p:spPr bwMode="auto">
          <a:xfrm>
            <a:off x="1305502" y="997527"/>
            <a:ext cx="6134388" cy="46014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861341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>
                <a:solidFill>
                  <a:schemeClr val="bg1"/>
                </a:solidFill>
                <a:latin typeface="Comic Sans MS" panose="030F0702030302020204" pitchFamily="66" charset="0"/>
              </a:rPr>
              <a:t>ÜÜÜüüüüüüüüüüüüü</a:t>
            </a:r>
            <a:endParaRPr lang="tr-TR" dirty="0">
              <a:solidFill>
                <a:schemeClr val="bg1"/>
              </a:solidFill>
              <a:latin typeface="Comic Sans MS" panose="030F0702030302020204" pitchFamily="66" charset="0"/>
            </a:endParaRPr>
          </a:p>
        </p:txBody>
      </p:sp>
      <p:pic>
        <p:nvPicPr>
          <p:cNvPr id="4" name="videoplayback">
            <a:hlinkClick r:id="" action="ppaction://media"/>
          </p:cNvPr>
          <p:cNvPicPr>
            <a:picLocks noGrp="1" noChangeAspect="1"/>
          </p:cNvPicPr>
          <p:nvPr>
            <p:ph idx="1"/>
            <a:vide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2541587" y="686063"/>
            <a:ext cx="4819650" cy="3614738"/>
          </a:xfrm>
        </p:spPr>
      </p:pic>
      <p:pic>
        <p:nvPicPr>
          <p:cNvPr id="15362" name="Picture 2" descr="https://www.google.com/logos/fnbx/animal_sounds/rooster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38954" y="4487332"/>
            <a:ext cx="1964171" cy="19641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879404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684212" y="3034145"/>
            <a:ext cx="4137170" cy="126692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r-TR" sz="100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Ü</a:t>
            </a:r>
            <a:r>
              <a:rPr lang="tr-TR" sz="10000" b="1" dirty="0" smtClean="0">
                <a:solidFill>
                  <a:schemeClr val="bg1"/>
                </a:solidFill>
                <a:latin typeface="Comic Sans MS" panose="030F0702030302020204" pitchFamily="66" charset="0"/>
              </a:rPr>
              <a:t>Z</a:t>
            </a:r>
            <a:r>
              <a:rPr lang="tr-TR" sz="100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Ü</a:t>
            </a:r>
            <a:r>
              <a:rPr lang="tr-TR" sz="10000" b="1" dirty="0" smtClean="0">
                <a:solidFill>
                  <a:schemeClr val="bg1"/>
                </a:solidFill>
                <a:latin typeface="Comic Sans MS" panose="030F0702030302020204" pitchFamily="66" charset="0"/>
              </a:rPr>
              <a:t>M</a:t>
            </a:r>
            <a:endParaRPr lang="tr-TR" sz="10000" b="1" dirty="0">
              <a:solidFill>
                <a:schemeClr val="bg1"/>
              </a:solidFill>
              <a:latin typeface="Comic Sans MS" panose="030F0702030302020204" pitchFamily="66" charset="0"/>
            </a:endParaRPr>
          </a:p>
        </p:txBody>
      </p:sp>
      <p:pic>
        <p:nvPicPr>
          <p:cNvPr id="2050" name="Picture 2" descr="Pin on clipart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9854083">
            <a:off x="5307753" y="189648"/>
            <a:ext cx="4821812" cy="7049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7121307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6188723" y="2533265"/>
            <a:ext cx="3389024" cy="1914044"/>
          </a:xfrm>
        </p:spPr>
        <p:txBody>
          <a:bodyPr>
            <a:noAutofit/>
          </a:bodyPr>
          <a:lstStyle/>
          <a:p>
            <a:r>
              <a:rPr lang="tr-TR" sz="100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Ü</a:t>
            </a:r>
            <a:r>
              <a:rPr lang="tr-TR" sz="10000" b="1" dirty="0" smtClean="0">
                <a:solidFill>
                  <a:schemeClr val="bg1"/>
                </a:solidFill>
                <a:latin typeface="Comic Sans MS" panose="030F0702030302020204" pitchFamily="66" charset="0"/>
              </a:rPr>
              <a:t>T</a:t>
            </a:r>
            <a:r>
              <a:rPr lang="tr-TR" sz="100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Ü</a:t>
            </a:r>
            <a:endParaRPr lang="tr-TR" sz="100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pic>
        <p:nvPicPr>
          <p:cNvPr id="3074" name="Picture 2" descr="▷ Ütüleme: Hareketli Resimleri, Gifleri &amp; Animasyonları - %100 ÜCRETSİZ!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9237" y="0"/>
            <a:ext cx="5492365" cy="5492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781580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4826721" y="4515041"/>
            <a:ext cx="4885315" cy="1507067"/>
          </a:xfrm>
        </p:spPr>
        <p:txBody>
          <a:bodyPr>
            <a:noAutofit/>
          </a:bodyPr>
          <a:lstStyle/>
          <a:p>
            <a:r>
              <a:rPr lang="tr-TR" sz="10000" dirty="0" smtClean="0">
                <a:solidFill>
                  <a:schemeClr val="bg1"/>
                </a:solidFill>
                <a:latin typeface="Comic Sans MS" panose="030F0702030302020204" pitchFamily="66" charset="0"/>
              </a:rPr>
              <a:t>D</a:t>
            </a:r>
            <a:r>
              <a:rPr lang="tr-TR" sz="100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Ü</a:t>
            </a:r>
            <a:r>
              <a:rPr lang="tr-TR" sz="10000" dirty="0" smtClean="0">
                <a:solidFill>
                  <a:schemeClr val="bg1"/>
                </a:solidFill>
                <a:latin typeface="Comic Sans MS" panose="030F0702030302020204" pitchFamily="66" charset="0"/>
              </a:rPr>
              <a:t>D</a:t>
            </a:r>
            <a:r>
              <a:rPr lang="tr-TR" sz="100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Ü</a:t>
            </a:r>
            <a:r>
              <a:rPr lang="tr-TR" sz="10000" dirty="0" smtClean="0">
                <a:solidFill>
                  <a:schemeClr val="bg1"/>
                </a:solidFill>
                <a:latin typeface="Comic Sans MS" panose="030F0702030302020204" pitchFamily="66" charset="0"/>
              </a:rPr>
              <a:t>K</a:t>
            </a:r>
            <a:endParaRPr lang="tr-TR" sz="10000" dirty="0">
              <a:solidFill>
                <a:schemeClr val="bg1"/>
              </a:solidFill>
              <a:latin typeface="Comic Sans MS" panose="030F0702030302020204" pitchFamily="66" charset="0"/>
            </a:endParaRPr>
          </a:p>
        </p:txBody>
      </p:sp>
      <p:pic>
        <p:nvPicPr>
          <p:cNvPr id="4098" name="Picture 2" descr="Top Blow Whistle Stickers for Android &amp; iOS | Gfycat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1143607">
            <a:off x="337868" y="899779"/>
            <a:ext cx="5468433" cy="54684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5512246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781194" y="3198859"/>
            <a:ext cx="2308370" cy="1507067"/>
          </a:xfrm>
        </p:spPr>
        <p:txBody>
          <a:bodyPr>
            <a:noAutofit/>
          </a:bodyPr>
          <a:lstStyle/>
          <a:p>
            <a:r>
              <a:rPr lang="tr-TR" sz="100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Ü</a:t>
            </a:r>
            <a:r>
              <a:rPr lang="tr-TR" sz="10000" dirty="0" smtClean="0">
                <a:solidFill>
                  <a:schemeClr val="bg1"/>
                </a:solidFill>
                <a:latin typeface="Comic Sans MS" panose="030F0702030302020204" pitchFamily="66" charset="0"/>
              </a:rPr>
              <a:t>Ç</a:t>
            </a:r>
            <a:endParaRPr lang="tr-TR" sz="10000" dirty="0">
              <a:solidFill>
                <a:schemeClr val="bg1"/>
              </a:solidFill>
              <a:latin typeface="Comic Sans MS" panose="030F0702030302020204" pitchFamily="66" charset="0"/>
            </a:endParaRPr>
          </a:p>
        </p:txBody>
      </p:sp>
      <p:pic>
        <p:nvPicPr>
          <p:cNvPr id="5122" name="Picture 2" descr="Hareketli Gifler | Yeni Slayt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96992" y="-275168"/>
            <a:ext cx="5372389" cy="7763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7955817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4064722" y="2796693"/>
            <a:ext cx="4511243" cy="1507067"/>
          </a:xfrm>
        </p:spPr>
        <p:txBody>
          <a:bodyPr>
            <a:noAutofit/>
          </a:bodyPr>
          <a:lstStyle/>
          <a:p>
            <a:r>
              <a:rPr lang="tr-TR" sz="7500" dirty="0" smtClean="0">
                <a:solidFill>
                  <a:schemeClr val="bg1"/>
                </a:solidFill>
                <a:latin typeface="Comic Sans MS" panose="030F0702030302020204" pitchFamily="66" charset="0"/>
              </a:rPr>
              <a:t>D</a:t>
            </a:r>
            <a:r>
              <a:rPr lang="tr-TR" sz="75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Ü</a:t>
            </a:r>
            <a:r>
              <a:rPr lang="tr-TR" sz="7500" dirty="0" smtClean="0">
                <a:solidFill>
                  <a:schemeClr val="bg1"/>
                </a:solidFill>
                <a:latin typeface="Comic Sans MS" panose="030F0702030302020204" pitchFamily="66" charset="0"/>
              </a:rPr>
              <a:t>RB</a:t>
            </a:r>
            <a:r>
              <a:rPr lang="tr-TR" sz="75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Ü</a:t>
            </a:r>
            <a:r>
              <a:rPr lang="tr-TR" sz="7500" dirty="0" smtClean="0">
                <a:solidFill>
                  <a:schemeClr val="bg1"/>
                </a:solidFill>
                <a:latin typeface="Comic Sans MS" panose="030F0702030302020204" pitchFamily="66" charset="0"/>
              </a:rPr>
              <a:t>N</a:t>
            </a:r>
            <a:endParaRPr lang="tr-TR" sz="7500" dirty="0">
              <a:solidFill>
                <a:schemeClr val="bg1"/>
              </a:solidFill>
              <a:latin typeface="Comic Sans MS" panose="030F0702030302020204" pitchFamily="66" charset="0"/>
            </a:endParaRPr>
          </a:p>
        </p:txBody>
      </p:sp>
      <p:pic>
        <p:nvPicPr>
          <p:cNvPr id="6146" name="Picture 2" descr="Dürbünle bakan bayan gifi | Yeni Slayt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91648" y="865909"/>
            <a:ext cx="3297876" cy="53686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61308467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5597235" y="4404205"/>
            <a:ext cx="2984067" cy="1507067"/>
          </a:xfrm>
        </p:spPr>
        <p:txBody>
          <a:bodyPr>
            <a:noAutofit/>
          </a:bodyPr>
          <a:lstStyle/>
          <a:p>
            <a:r>
              <a:rPr lang="tr-TR" sz="10000" b="1" dirty="0" smtClean="0">
                <a:solidFill>
                  <a:schemeClr val="bg1"/>
                </a:solidFill>
                <a:latin typeface="Comic Sans MS" panose="030F0702030302020204" pitchFamily="66" charset="0"/>
              </a:rPr>
              <a:t>S</a:t>
            </a:r>
            <a:r>
              <a:rPr lang="tr-TR" sz="100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Ü</a:t>
            </a:r>
            <a:r>
              <a:rPr lang="tr-TR" sz="10000" b="1" dirty="0" smtClean="0">
                <a:solidFill>
                  <a:schemeClr val="bg1"/>
                </a:solidFill>
                <a:latin typeface="Comic Sans MS" panose="030F0702030302020204" pitchFamily="66" charset="0"/>
              </a:rPr>
              <a:t>T</a:t>
            </a:r>
            <a:endParaRPr lang="tr-TR" sz="10000" b="1" dirty="0">
              <a:solidFill>
                <a:schemeClr val="bg1"/>
              </a:solidFill>
              <a:latin typeface="Comic Sans MS" panose="030F0702030302020204" pitchFamily="66" charset="0"/>
            </a:endParaRPr>
          </a:p>
        </p:txBody>
      </p:sp>
      <p:pic>
        <p:nvPicPr>
          <p:cNvPr id="7170" name="Picture 2" descr="Pin by daria k. on Cibo | Food drink photography, Food, Workout food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9757" y="1024080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13237838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4710689" y="4709004"/>
            <a:ext cx="4996152" cy="1507067"/>
          </a:xfrm>
        </p:spPr>
        <p:txBody>
          <a:bodyPr>
            <a:normAutofit/>
          </a:bodyPr>
          <a:lstStyle/>
          <a:p>
            <a:r>
              <a:rPr lang="tr-TR" sz="7500" b="1" dirty="0" smtClean="0">
                <a:solidFill>
                  <a:schemeClr val="bg1"/>
                </a:solidFill>
                <a:latin typeface="Comic Sans MS" panose="030F0702030302020204" pitchFamily="66" charset="0"/>
              </a:rPr>
              <a:t>B</a:t>
            </a:r>
            <a:r>
              <a:rPr lang="tr-TR" sz="75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Ü</a:t>
            </a:r>
            <a:r>
              <a:rPr lang="tr-TR" sz="7500" b="1" dirty="0" smtClean="0">
                <a:solidFill>
                  <a:schemeClr val="bg1"/>
                </a:solidFill>
                <a:latin typeface="Comic Sans MS" panose="030F0702030302020204" pitchFamily="66" charset="0"/>
              </a:rPr>
              <a:t>Y</a:t>
            </a:r>
            <a:r>
              <a:rPr lang="tr-TR" sz="75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Ü</a:t>
            </a:r>
            <a:r>
              <a:rPr lang="tr-TR" sz="7500" b="1" dirty="0" smtClean="0">
                <a:solidFill>
                  <a:schemeClr val="bg1"/>
                </a:solidFill>
                <a:latin typeface="Comic Sans MS" panose="030F0702030302020204" pitchFamily="66" charset="0"/>
              </a:rPr>
              <a:t>TEÇ</a:t>
            </a:r>
            <a:endParaRPr lang="tr-TR" sz="7500" b="1" dirty="0">
              <a:solidFill>
                <a:schemeClr val="bg1"/>
              </a:solidFill>
              <a:latin typeface="Comic Sans MS" panose="030F0702030302020204" pitchFamily="66" charset="0"/>
            </a:endParaRPr>
          </a:p>
        </p:txBody>
      </p:sp>
      <p:pic>
        <p:nvPicPr>
          <p:cNvPr id="8194" name="Picture 2" descr="buyutec | Canavar Fikir Reklam Ajansı Ankara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0031" y="658090"/>
            <a:ext cx="4481946" cy="53270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321922657"/>
      </p:ext>
    </p:extLst>
  </p:cSld>
  <p:clrMapOvr>
    <a:masterClrMapping/>
  </p:clrMapOvr>
</p:sld>
</file>

<file path=ppt/theme/theme1.xml><?xml version="1.0" encoding="utf-8"?>
<a:theme xmlns:a="http://schemas.openxmlformats.org/drawingml/2006/main" name="Dilim">
  <a:themeElements>
    <a:clrScheme name="Dilim">
      <a:dk1>
        <a:sysClr val="windowText" lastClr="000000"/>
      </a:dk1>
      <a:lt1>
        <a:sysClr val="window" lastClr="FFFFFF"/>
      </a:lt1>
      <a:dk2>
        <a:srgbClr val="D06F1E"/>
      </a:dk2>
      <a:lt2>
        <a:srgbClr val="F0BE21"/>
      </a:lt2>
      <a:accent1>
        <a:srgbClr val="760603"/>
      </a:accent1>
      <a:accent2>
        <a:srgbClr val="9F761A"/>
      </a:accent2>
      <a:accent3>
        <a:srgbClr val="92A200"/>
      </a:accent3>
      <a:accent4>
        <a:srgbClr val="4AA157"/>
      </a:accent4>
      <a:accent5>
        <a:srgbClr val="46788D"/>
      </a:accent5>
      <a:accent6>
        <a:srgbClr val="A848A8"/>
      </a:accent6>
      <a:hlink>
        <a:srgbClr val="460402"/>
      </a:hlink>
      <a:folHlink>
        <a:srgbClr val="991111"/>
      </a:folHlink>
    </a:clrScheme>
    <a:fontScheme name="Dilim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Dilim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162000"/>
                <a:satMod val="200000"/>
                <a:lumMod val="124000"/>
              </a:schemeClr>
            </a:gs>
            <a:gs pos="100000">
              <a:schemeClr val="phClr">
                <a:shade val="96000"/>
                <a:hueMod val="88000"/>
                <a:satMod val="220000"/>
                <a:lumMod val="82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142000"/>
                <a:satMod val="200000"/>
                <a:lumMod val="118000"/>
              </a:schemeClr>
            </a:gs>
            <a:gs pos="100000">
              <a:schemeClr val="phClr">
                <a:shade val="92000"/>
                <a:hueMod val="22000"/>
                <a:satMod val="220000"/>
                <a:lumMod val="62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Slice" id="{0507925B-6AC9-4358-8E18-C330545D08F8}" vid="{282EB108-EDE6-4B8E-957B-D4A69BF580EA}"/>
    </a:ext>
  </a:extLst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82</TotalTime>
  <Words>38</Words>
  <PresentationFormat>Özel</PresentationFormat>
  <Paragraphs>29</Paragraphs>
  <Slides>16</Slides>
  <Notes>4</Notes>
  <HiddenSlides>0</HiddenSlides>
  <MMClips>1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16</vt:i4>
      </vt:variant>
    </vt:vector>
  </HeadingPairs>
  <TitlesOfParts>
    <vt:vector size="17" baseType="lpstr">
      <vt:lpstr>Dilim</vt:lpstr>
      <vt:lpstr>üüüüüüüü</vt:lpstr>
      <vt:lpstr>ÜÜÜüüüüüüüüüüüüü</vt:lpstr>
      <vt:lpstr>Slayt 3</vt:lpstr>
      <vt:lpstr>ÜTÜ</vt:lpstr>
      <vt:lpstr>DÜDÜK</vt:lpstr>
      <vt:lpstr>ÜÇ</vt:lpstr>
      <vt:lpstr>DÜRBÜN</vt:lpstr>
      <vt:lpstr>SÜT</vt:lpstr>
      <vt:lpstr>BÜYÜTEÇ</vt:lpstr>
      <vt:lpstr>GÜL</vt:lpstr>
      <vt:lpstr>GÖZLÜK</vt:lpstr>
      <vt:lpstr>TÜNEL</vt:lpstr>
      <vt:lpstr>LÜLE</vt:lpstr>
      <vt:lpstr>ÜNLEM</vt:lpstr>
      <vt:lpstr>X</vt:lpstr>
      <vt:lpstr>Slayt 16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2020-12-07T18:59:52Z</dcterms:created>
  <dcterms:modified xsi:type="dcterms:W3CDTF">2020-12-08T07:27:52Z</dcterms:modified>
  <cp:category>https://www.sorubak.com</cp:category>
</cp:coreProperties>
</file>