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64" r:id="rId5"/>
    <p:sldId id="263" r:id="rId6"/>
    <p:sldId id="274" r:id="rId7"/>
    <p:sldId id="271" r:id="rId8"/>
    <p:sldId id="273" r:id="rId9"/>
    <p:sldId id="267" r:id="rId10"/>
    <p:sldId id="270" r:id="rId11"/>
    <p:sldId id="262" r:id="rId12"/>
    <p:sldId id="266" r:id="rId13"/>
    <p:sldId id="259" r:id="rId14"/>
    <p:sldId id="261" r:id="rId15"/>
    <p:sldId id="260" r:id="rId16"/>
    <p:sldId id="269" r:id="rId17"/>
    <p:sldId id="272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4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E4271-944C-4F7A-81A6-42D122AFC337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3370B-14D2-4714-A956-9EE51A6D67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01B39-0AE8-4EFE-A078-5A8FABFB8744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A787D-B8EB-48EE-A844-9152340F907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D4913-6B0A-4166-ADC3-CA1FABA6D78B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555A8-53AC-4A52-A071-A9EEAB63226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96989-1F98-4395-997F-CED9A49334E5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62DCD-F8C9-471B-ADAB-0579DAED65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321F-A9AF-4EFF-8E55-99899A921668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F59FD-AD97-460A-A1BD-4CA9EB1122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BC8EC-FC7E-42CB-9123-2F912A917CAF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55823-BC92-436C-B214-1D8F7C22C2A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C8D64-F169-447E-943B-D2D870AF5E30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3C548-125B-4C61-86E2-E3B6B289B4C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6FB9F-8469-469A-92DD-39BC69A40804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F2526-B95C-4B4A-B4DF-EE5B9C389AA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D248A-1E44-4F1D-ACC2-6FDD7C6BDBFB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CB845-337D-4861-933A-43AF92E3E81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57B9-280F-4D10-9EAD-BE188027D2D3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B62AF-4B20-4C0D-AB57-6B1A801276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BC486-BB1C-4523-B742-82C714474E0F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53ADB-F5F5-445D-907E-FB2E68E8EB9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5F77D3-4BF5-4417-BED9-6D628D08D0A2}" type="datetimeFigureOut">
              <a:rPr lang="tr-TR"/>
              <a:pPr>
                <a:defRPr/>
              </a:pPr>
              <a:t>24/11/2020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0081067-BBC8-4973-87F9-E39228D7C6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071688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Ku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214563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643188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929188" y="2071688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0"/>
            <a:ext cx="285750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214554"/>
            <a:ext cx="2143137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on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2000232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6389" name="AutoShape 2" descr="https://e-okul.meb.gov.tr/IlkOgretim/IOMResimGoster.asp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42852"/>
            <a:ext cx="2190753" cy="323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1 Başlık"/>
          <p:cNvSpPr txBox="1">
            <a:spLocks/>
          </p:cNvSpPr>
          <p:nvPr/>
        </p:nvSpPr>
        <p:spPr bwMode="auto">
          <a:xfrm>
            <a:off x="3786182" y="2214554"/>
            <a:ext cx="2143137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1100" dirty="0" err="1" smtClean="0">
                <a:latin typeface="TTKB Dik Temel Abece"/>
                <a:ea typeface="+mj-ea"/>
                <a:cs typeface="+mj-cs"/>
              </a:rPr>
              <a:t>ka</a:t>
            </a:r>
            <a:endParaRPr kumimoji="0" lang="tr-TR" sz="1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TKB Dik Temel Abece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5286380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le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6215074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ku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54"/>
            <a:ext cx="17859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429256" y="2214554"/>
            <a:ext cx="17859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00B050"/>
                </a:solidFill>
                <a:latin typeface="TTKB Dik Temel Abece" pitchFamily="2" charset="-94"/>
                <a:ea typeface="+mj-ea"/>
                <a:cs typeface="+mj-cs"/>
              </a:rPr>
              <a:t>k</a:t>
            </a:r>
            <a:endParaRPr lang="tr-TR" sz="11100" dirty="0">
              <a:solidFill>
                <a:srgbClr val="00B05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0"/>
            <a:ext cx="1919289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2845" y="0"/>
            <a:ext cx="17859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1 Başlık"/>
          <p:cNvSpPr txBox="1">
            <a:spLocks/>
          </p:cNvSpPr>
          <p:nvPr/>
        </p:nvSpPr>
        <p:spPr bwMode="auto">
          <a:xfrm>
            <a:off x="1357290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iki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86116" y="2214554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ka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429124" y="2214554"/>
            <a:ext cx="1714511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786446" y="2214554"/>
            <a:ext cx="92868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43636" y="2214554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ok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7358082" y="2214554"/>
            <a:ext cx="135731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ul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357188" y="2214563"/>
            <a:ext cx="150018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E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1214438" y="2214563"/>
            <a:ext cx="178592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</a:t>
            </a: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4214810" y="2214554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o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3714750" y="2214563"/>
            <a:ext cx="92868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2500298" y="2214554"/>
            <a:ext cx="178592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00B050"/>
                </a:solidFill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solidFill>
                <a:srgbClr val="00B05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71942"/>
            <a:ext cx="30003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2143116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un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357686" y="2143116"/>
            <a:ext cx="92868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142875" y="2214563"/>
            <a:ext cx="164306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E</a:t>
            </a: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1071563" y="2214563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la</a:t>
            </a: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5786438" y="2214563"/>
            <a:ext cx="207171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ele.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4039244"/>
            <a:ext cx="4214810" cy="2818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75" y="2214563"/>
            <a:ext cx="857250" cy="1470025"/>
          </a:xfrm>
        </p:spPr>
        <p:txBody>
          <a:bodyPr/>
          <a:lstStyle/>
          <a:p>
            <a:r>
              <a:rPr lang="tr-TR" sz="11100" smtClean="0">
                <a:latin typeface="TTKB Dik Temel Abece"/>
              </a:rPr>
              <a:t>İ</a:t>
            </a:r>
            <a:r>
              <a:rPr lang="tr-TR" sz="9000" smtClean="0">
                <a:latin typeface="Kayra Aydin" pitchFamily="34" charset="0"/>
              </a:rPr>
              <a:t> 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1285875" y="2143125"/>
            <a:ext cx="100012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ki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3984625"/>
            <a:ext cx="2919413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 Başlık"/>
          <p:cNvSpPr txBox="1">
            <a:spLocks/>
          </p:cNvSpPr>
          <p:nvPr/>
        </p:nvSpPr>
        <p:spPr>
          <a:xfrm>
            <a:off x="4643438" y="2214563"/>
            <a:ext cx="142876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3429000" y="2214563"/>
            <a:ext cx="164306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latin typeface="TTKB Dik Temel Abece" pitchFamily="2" charset="-94"/>
                <a:ea typeface="+mj-ea"/>
                <a:cs typeface="+mj-cs"/>
              </a:rPr>
              <a:t>ko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0" name="1 Başlık"/>
          <p:cNvSpPr txBox="1">
            <a:spLocks/>
          </p:cNvSpPr>
          <p:nvPr/>
        </p:nvSpPr>
        <p:spPr>
          <a:xfrm>
            <a:off x="6286512" y="2214554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latin typeface="TTKB Dik Temel Abece" pitchFamily="2" charset="-94"/>
                <a:ea typeface="+mj-ea"/>
                <a:cs typeface="+mj-cs"/>
              </a:rPr>
              <a:t>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72000" y="2214554"/>
            <a:ext cx="3143272" cy="1470025"/>
          </a:xfrm>
        </p:spPr>
        <p:txBody>
          <a:bodyPr/>
          <a:lstStyle/>
          <a:p>
            <a:r>
              <a:rPr lang="tr-TR" sz="11100" dirty="0" smtClean="0">
                <a:solidFill>
                  <a:srgbClr val="00B050"/>
                </a:solidFill>
                <a:latin typeface="TTKB Dik Temel Abece"/>
              </a:rPr>
              <a:t>mum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7500958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al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28624" y="2214563"/>
            <a:ext cx="1857359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Em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2000232" y="2214554"/>
            <a:ext cx="128587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in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4429132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 Başlık"/>
          <p:cNvSpPr txBox="1">
            <a:spLocks/>
          </p:cNvSpPr>
          <p:nvPr/>
        </p:nvSpPr>
        <p:spPr>
          <a:xfrm>
            <a:off x="3286116" y="2214554"/>
            <a:ext cx="1285875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3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357694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4286256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357187" y="2786058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3643306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o</a:t>
            </a: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500562" y="2214554"/>
            <a:ext cx="1785946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nu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28624" y="2214563"/>
            <a:ext cx="1857359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Mi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1" name="1 Başlık"/>
          <p:cNvSpPr txBox="1">
            <a:spLocks/>
          </p:cNvSpPr>
          <p:nvPr/>
        </p:nvSpPr>
        <p:spPr>
          <a:xfrm>
            <a:off x="1142976" y="2214554"/>
            <a:ext cx="3000371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ne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5572125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13" name="1 Başlık"/>
          <p:cNvSpPr txBox="1">
            <a:spLocks/>
          </p:cNvSpPr>
          <p:nvPr/>
        </p:nvSpPr>
        <p:spPr>
          <a:xfrm>
            <a:off x="6643703" y="2214563"/>
            <a:ext cx="221454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7030A0"/>
                </a:solidFill>
                <a:latin typeface="TTKB Dik Temel Abece" pitchFamily="2" charset="-94"/>
                <a:ea typeface="+mj-ea"/>
                <a:cs typeface="+mj-cs"/>
              </a:rPr>
              <a:t>oku</a:t>
            </a:r>
            <a:endParaRPr lang="tr-TR" sz="11100" dirty="0">
              <a:solidFill>
                <a:srgbClr val="7030A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4286256"/>
            <a:ext cx="3176593" cy="2543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72063" y="2214563"/>
            <a:ext cx="1643062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k</a:t>
            </a:r>
          </a:p>
        </p:txBody>
      </p:sp>
      <p:sp>
        <p:nvSpPr>
          <p:cNvPr id="4" name="3 Dikdörtgen"/>
          <p:cNvSpPr/>
          <p:nvPr/>
        </p:nvSpPr>
        <p:spPr>
          <a:xfrm>
            <a:off x="214313" y="2357438"/>
            <a:ext cx="8786812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214313" y="2786063"/>
            <a:ext cx="8786812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63"/>
            <a:ext cx="1214438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3786188" y="2214563"/>
            <a:ext cx="1214437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o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0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0"/>
            <a:ext cx="261937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928926" y="2214563"/>
            <a:ext cx="2143137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mu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714875" y="2214563"/>
            <a:ext cx="135731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42852"/>
            <a:ext cx="2143125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ku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0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0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m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14290"/>
            <a:ext cx="28956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lo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72000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ku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5572132" y="2214554"/>
            <a:ext cx="1643062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latin typeface="TTKB Dik Temel Abece" pitchFamily="2" charset="-94"/>
                <a:ea typeface="+mj-ea"/>
                <a:cs typeface="+mj-cs"/>
              </a:rPr>
              <a:t>m</a:t>
            </a:r>
            <a:endParaRPr lang="tr-TR" sz="11100" dirty="0"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6119" y="0"/>
            <a:ext cx="332788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500430" y="2214554"/>
            <a:ext cx="1643063" cy="1470025"/>
          </a:xfrm>
        </p:spPr>
        <p:txBody>
          <a:bodyPr/>
          <a:lstStyle/>
          <a:p>
            <a:r>
              <a:rPr lang="tr-TR" sz="11100" dirty="0" smtClean="0">
                <a:latin typeface="TTKB Dik Temel Abece"/>
              </a:rPr>
              <a:t>u</a:t>
            </a: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643174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ok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71475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ul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500563" y="2214563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2643174" y="2214554"/>
            <a:ext cx="1428750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ok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1224" y="142852"/>
            <a:ext cx="382703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ko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643438" y="2214554"/>
            <a:ext cx="164307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err="1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lu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57166"/>
            <a:ext cx="3086100" cy="1647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1 Başlık"/>
          <p:cNvSpPr txBox="1">
            <a:spLocks/>
          </p:cNvSpPr>
          <p:nvPr/>
        </p:nvSpPr>
        <p:spPr bwMode="auto">
          <a:xfrm>
            <a:off x="214282" y="2214554"/>
            <a:ext cx="1643063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TKB Dik Temel Abece"/>
                <a:ea typeface="+mj-ea"/>
                <a:cs typeface="+mj-cs"/>
              </a:rPr>
              <a:t>on</a:t>
            </a:r>
          </a:p>
        </p:txBody>
      </p:sp>
      <p:sp>
        <p:nvSpPr>
          <p:cNvPr id="9" name="1 Başlık"/>
          <p:cNvSpPr txBox="1">
            <a:spLocks/>
          </p:cNvSpPr>
          <p:nvPr/>
        </p:nvSpPr>
        <p:spPr>
          <a:xfrm>
            <a:off x="1500166" y="2214554"/>
            <a:ext cx="164307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un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429000" y="2214563"/>
            <a:ext cx="1643063" cy="1470025"/>
          </a:xfrm>
        </p:spPr>
        <p:txBody>
          <a:bodyPr/>
          <a:lstStyle/>
          <a:p>
            <a:r>
              <a:rPr lang="tr-TR" sz="11100" dirty="0" err="1" smtClean="0">
                <a:latin typeface="TTKB Dik Temel Abece"/>
              </a:rPr>
              <a:t>ko</a:t>
            </a:r>
            <a:endParaRPr lang="tr-TR" sz="11100" dirty="0" smtClean="0">
              <a:latin typeface="TTKB Dik Temel Abece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42875" y="2357438"/>
            <a:ext cx="8786813" cy="164306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42875" y="2786063"/>
            <a:ext cx="8786813" cy="604837"/>
          </a:xfrm>
          <a:prstGeom prst="rect">
            <a:avLst/>
          </a:prstGeom>
          <a:noFill/>
          <a:ln w="381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1 Başlık"/>
          <p:cNvSpPr txBox="1">
            <a:spLocks/>
          </p:cNvSpPr>
          <p:nvPr/>
        </p:nvSpPr>
        <p:spPr>
          <a:xfrm>
            <a:off x="4714876" y="2214554"/>
            <a:ext cx="1643073" cy="147002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1100" dirty="0" smtClean="0">
                <a:solidFill>
                  <a:srgbClr val="FF0000"/>
                </a:solidFill>
                <a:latin typeface="TTKB Dik Temel Abece" pitchFamily="2" charset="-94"/>
                <a:ea typeface="+mj-ea"/>
                <a:cs typeface="+mj-cs"/>
              </a:rPr>
              <a:t>nu</a:t>
            </a:r>
            <a:endParaRPr lang="tr-TR" sz="11100" dirty="0">
              <a:solidFill>
                <a:srgbClr val="FF0000"/>
              </a:solidFill>
              <a:latin typeface="TTKB Dik Temel Abece" pitchFamily="2" charset="-94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62</Words>
  <PresentationFormat>Ekran Gösterisi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Ku</vt:lpstr>
      <vt:lpstr>k</vt:lpstr>
      <vt:lpstr>mu</vt:lpstr>
      <vt:lpstr>ku</vt:lpstr>
      <vt:lpstr>lo</vt:lpstr>
      <vt:lpstr>u</vt:lpstr>
      <vt:lpstr>ul</vt:lpstr>
      <vt:lpstr>ko</vt:lpstr>
      <vt:lpstr>ko</vt:lpstr>
      <vt:lpstr>on</vt:lpstr>
      <vt:lpstr>ku</vt:lpstr>
      <vt:lpstr>ka</vt:lpstr>
      <vt:lpstr>ok</vt:lpstr>
      <vt:lpstr>un</vt:lpstr>
      <vt:lpstr>İ </vt:lpstr>
      <vt:lpstr>mum</vt:lpstr>
      <vt:lpstr>Slayt 17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2018-09-19T15:01:15Z</dcterms:created>
  <dcterms:modified xsi:type="dcterms:W3CDTF">2020-11-24T08:22:12Z</dcterms:modified>
  <cp:category>https://www.sorubak.com</cp:category>
</cp:coreProperties>
</file>