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mp4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71" r:id="rId4"/>
    <p:sldId id="26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8" r:id="rId15"/>
    <p:sldId id="269" r:id="rId16"/>
    <p:sldId id="270" r:id="rId17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96" y="-3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FA90F-15C0-416D-9F90-F92A47686B07}" type="datetimeFigureOut">
              <a:rPr lang="tr-TR" smtClean="0"/>
              <a:pPr/>
              <a:t>01/12/2020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FA77E-9E1C-44CB-9C8D-3A528A2A6396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3583464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FA90F-15C0-416D-9F90-F92A47686B07}" type="datetimeFigureOut">
              <a:rPr lang="tr-TR" smtClean="0"/>
              <a:pPr/>
              <a:t>01/12/2020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FA77E-9E1C-44CB-9C8D-3A528A2A639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6939652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FA90F-15C0-416D-9F90-F92A47686B07}" type="datetimeFigureOut">
              <a:rPr lang="tr-TR" smtClean="0"/>
              <a:pPr/>
              <a:t>01/12/2020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FA77E-9E1C-44CB-9C8D-3A528A2A639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541580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FA90F-15C0-416D-9F90-F92A47686B07}" type="datetimeFigureOut">
              <a:rPr lang="tr-TR" smtClean="0"/>
              <a:pPr/>
              <a:t>01/12/2020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FA77E-9E1C-44CB-9C8D-3A528A2A639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6187826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FA90F-15C0-416D-9F90-F92A47686B07}" type="datetimeFigureOut">
              <a:rPr lang="tr-TR" smtClean="0"/>
              <a:pPr/>
              <a:t>01/12/2020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FA77E-9E1C-44CB-9C8D-3A528A2A639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3342799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 smtClean="0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FA90F-15C0-416D-9F90-F92A47686B07}" type="datetimeFigureOut">
              <a:rPr lang="tr-TR" smtClean="0"/>
              <a:pPr/>
              <a:t>01/12/2020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FA77E-9E1C-44CB-9C8D-3A528A2A639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17954156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 smtClean="0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FA90F-15C0-416D-9F90-F92A47686B07}" type="datetimeFigureOut">
              <a:rPr lang="tr-TR" smtClean="0"/>
              <a:pPr/>
              <a:t>01/12/2020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FA77E-9E1C-44CB-9C8D-3A528A2A639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5198451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FA90F-15C0-416D-9F90-F92A47686B07}" type="datetimeFigureOut">
              <a:rPr lang="tr-TR" smtClean="0"/>
              <a:pPr/>
              <a:t>01/12/2020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FA77E-9E1C-44CB-9C8D-3A528A2A639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9731009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FA90F-15C0-416D-9F90-F92A47686B07}" type="datetimeFigureOut">
              <a:rPr lang="tr-TR" smtClean="0"/>
              <a:pPr/>
              <a:t>01/12/2020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FA77E-9E1C-44CB-9C8D-3A528A2A639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2918030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FA90F-15C0-416D-9F90-F92A47686B07}" type="datetimeFigureOut">
              <a:rPr lang="tr-TR" smtClean="0"/>
              <a:pPr/>
              <a:t>01/12/2020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FA77E-9E1C-44CB-9C8D-3A528A2A639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881447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FA90F-15C0-416D-9F90-F92A47686B07}" type="datetimeFigureOut">
              <a:rPr lang="tr-TR" smtClean="0"/>
              <a:pPr/>
              <a:t>01/12/2020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FA77E-9E1C-44CB-9C8D-3A528A2A639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866900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FA90F-15C0-416D-9F90-F92A47686B07}" type="datetimeFigureOut">
              <a:rPr lang="tr-TR" smtClean="0"/>
              <a:pPr/>
              <a:t>01/12/2020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FA77E-9E1C-44CB-9C8D-3A528A2A639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8784341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FA90F-15C0-416D-9F90-F92A47686B07}" type="datetimeFigureOut">
              <a:rPr lang="tr-TR" smtClean="0"/>
              <a:pPr/>
              <a:t>01/12/2020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FA77E-9E1C-44CB-9C8D-3A528A2A639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8023376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FA90F-15C0-416D-9F90-F92A47686B07}" type="datetimeFigureOut">
              <a:rPr lang="tr-TR" smtClean="0"/>
              <a:pPr/>
              <a:t>01/12/2020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FA77E-9E1C-44CB-9C8D-3A528A2A639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944046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FA90F-15C0-416D-9F90-F92A47686B07}" type="datetimeFigureOut">
              <a:rPr lang="tr-TR" smtClean="0"/>
              <a:pPr/>
              <a:t>01/12/2020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FA77E-9E1C-44CB-9C8D-3A528A2A639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932405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FA90F-15C0-416D-9F90-F92A47686B07}" type="datetimeFigureOut">
              <a:rPr lang="tr-TR" smtClean="0"/>
              <a:pPr/>
              <a:t>01/12/2020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FA77E-9E1C-44CB-9C8D-3A528A2A639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4690777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FA90F-15C0-416D-9F90-F92A47686B07}" type="datetimeFigureOut">
              <a:rPr lang="tr-TR" smtClean="0"/>
              <a:pPr/>
              <a:t>01/12/2020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FA77E-9E1C-44CB-9C8D-3A528A2A639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769274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90FA90F-15C0-416D-9F90-F92A47686B07}" type="datetimeFigureOut">
              <a:rPr lang="tr-TR" smtClean="0"/>
              <a:pPr/>
              <a:t>01/12/2020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8EFA77E-9E1C-44CB-9C8D-3A528A2A639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91634122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4pPr>
      <a:lvl5pPr marL="21145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1.mp4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670358" y="4350327"/>
            <a:ext cx="8001000" cy="907472"/>
          </a:xfrm>
        </p:spPr>
        <p:txBody>
          <a:bodyPr>
            <a:normAutofit/>
          </a:bodyPr>
          <a:lstStyle/>
          <a:p>
            <a:r>
              <a:rPr lang="tr-TR" sz="2000" dirty="0" smtClean="0"/>
              <a:t>Bahar Başoğlu 1-d</a:t>
            </a:r>
            <a:br>
              <a:rPr lang="tr-TR" sz="2000" dirty="0" smtClean="0"/>
            </a:br>
            <a:r>
              <a:rPr lang="tr-TR" sz="2000" dirty="0" smtClean="0"/>
              <a:t>şehit çağlayan ırmak </a:t>
            </a:r>
            <a:r>
              <a:rPr lang="tr-TR" sz="2000" dirty="0" err="1" smtClean="0"/>
              <a:t>i.o</a:t>
            </a:r>
            <a:r>
              <a:rPr lang="tr-TR" sz="2000" dirty="0" smtClean="0"/>
              <a:t> </a:t>
            </a:r>
            <a:r>
              <a:rPr lang="tr-TR" sz="2000" dirty="0" err="1" smtClean="0"/>
              <a:t>kütahya</a:t>
            </a:r>
            <a:endParaRPr lang="tr-TR" sz="2000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670358" y="-187806"/>
            <a:ext cx="6400800" cy="4538133"/>
          </a:xfrm>
        </p:spPr>
        <p:txBody>
          <a:bodyPr>
            <a:noAutofit/>
          </a:bodyPr>
          <a:lstStyle/>
          <a:p>
            <a:r>
              <a:rPr lang="tr-TR" sz="30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Uu</a:t>
            </a:r>
            <a:endParaRPr lang="tr-TR" sz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Kite clipart blank, Picture #2882877 kite clipart blank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9501" y="789708"/>
            <a:ext cx="4729757" cy="47936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835970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7500" b="1" dirty="0" smtClean="0">
                <a:latin typeface="Comic Sans MS" panose="030F0702030302020204" pitchFamily="66" charset="0"/>
              </a:rPr>
              <a:t>k</a:t>
            </a:r>
            <a:r>
              <a:rPr lang="tr-TR" sz="75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u</a:t>
            </a:r>
            <a:r>
              <a:rPr lang="tr-TR" sz="7500" b="1" dirty="0" smtClean="0">
                <a:latin typeface="Comic Sans MS" panose="030F0702030302020204" pitchFamily="66" charset="0"/>
              </a:rPr>
              <a:t>t</a:t>
            </a:r>
            <a:r>
              <a:rPr lang="tr-TR" sz="75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u</a:t>
            </a:r>
            <a:endParaRPr lang="tr-TR" sz="75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8194" name="Picture 2" descr="Box GIFs | Tenor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412" y="734290"/>
            <a:ext cx="4942898" cy="349466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650026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7259782" y="4487332"/>
            <a:ext cx="3158836" cy="1507067"/>
          </a:xfrm>
        </p:spPr>
        <p:txBody>
          <a:bodyPr>
            <a:normAutofit/>
          </a:bodyPr>
          <a:lstStyle/>
          <a:p>
            <a:r>
              <a:rPr lang="tr-TR" sz="7500" b="1" dirty="0" smtClean="0">
                <a:latin typeface="Comic Sans MS" panose="030F0702030302020204" pitchFamily="66" charset="0"/>
              </a:rPr>
              <a:t>k</a:t>
            </a:r>
            <a:r>
              <a:rPr lang="tr-TR" sz="75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u</a:t>
            </a:r>
            <a:r>
              <a:rPr lang="tr-TR" sz="7500" b="1" dirty="0" smtClean="0">
                <a:latin typeface="Comic Sans MS" panose="030F0702030302020204" pitchFamily="66" charset="0"/>
              </a:rPr>
              <a:t>z</a:t>
            </a:r>
            <a:r>
              <a:rPr lang="tr-TR" sz="75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u</a:t>
            </a:r>
            <a:endParaRPr lang="tr-TR" sz="75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9218" name="Picture 2" descr="▷ Koyun: Hareketli Resimleri, Gifleri &amp; Animasyonları - %100 ÜCRETSİZ!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137" y="664008"/>
            <a:ext cx="5596191" cy="519646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08788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243348" y="3434386"/>
            <a:ext cx="4202979" cy="1507067"/>
          </a:xfrm>
        </p:spPr>
        <p:txBody>
          <a:bodyPr>
            <a:normAutofit/>
          </a:bodyPr>
          <a:lstStyle/>
          <a:p>
            <a:r>
              <a:rPr lang="tr-TR" sz="7500" b="1" dirty="0" smtClean="0">
                <a:latin typeface="Comic Sans MS" panose="030F0702030302020204" pitchFamily="66" charset="0"/>
              </a:rPr>
              <a:t>dav</a:t>
            </a:r>
            <a:r>
              <a:rPr lang="tr-TR" sz="75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u</a:t>
            </a:r>
            <a:r>
              <a:rPr lang="tr-TR" sz="7500" b="1" dirty="0" smtClean="0">
                <a:latin typeface="Comic Sans MS" panose="030F0702030302020204" pitchFamily="66" charset="0"/>
              </a:rPr>
              <a:t>l</a:t>
            </a:r>
            <a:endParaRPr lang="tr-TR" sz="7500" b="1" dirty="0">
              <a:latin typeface="Comic Sans MS" panose="030F0702030302020204" pitchFamily="66" charset="0"/>
            </a:endParaRPr>
          </a:p>
        </p:txBody>
      </p:sp>
      <p:pic>
        <p:nvPicPr>
          <p:cNvPr id="10242" name="Picture 2" descr="Drum Wildfire Sticker for iOS &amp; Android | GIPHY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856" y="387927"/>
            <a:ext cx="5763492" cy="57634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8427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5417126" y="4487332"/>
            <a:ext cx="3801485" cy="1507067"/>
          </a:xfrm>
        </p:spPr>
        <p:txBody>
          <a:bodyPr>
            <a:normAutofit/>
          </a:bodyPr>
          <a:lstStyle/>
          <a:p>
            <a:r>
              <a:rPr lang="tr-TR" sz="7500" b="1" dirty="0" smtClean="0">
                <a:latin typeface="Comic Sans MS" panose="030F0702030302020204" pitchFamily="66" charset="0"/>
              </a:rPr>
              <a:t>b</a:t>
            </a:r>
            <a:r>
              <a:rPr lang="tr-TR" sz="75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u</a:t>
            </a:r>
            <a:r>
              <a:rPr lang="tr-TR" sz="7500" b="1" dirty="0" smtClean="0">
                <a:latin typeface="Comic Sans MS" panose="030F0702030302020204" pitchFamily="66" charset="0"/>
              </a:rPr>
              <a:t>l</a:t>
            </a:r>
            <a:r>
              <a:rPr lang="tr-TR" sz="75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u</a:t>
            </a:r>
            <a:r>
              <a:rPr lang="tr-TR" sz="7500" b="1" dirty="0" smtClean="0">
                <a:latin typeface="Comic Sans MS" panose="030F0702030302020204" pitchFamily="66" charset="0"/>
              </a:rPr>
              <a:t>t</a:t>
            </a:r>
            <a:endParaRPr lang="tr-TR" sz="7500" b="1" dirty="0">
              <a:latin typeface="Comic Sans MS" panose="030F0702030302020204" pitchFamily="66" charset="0"/>
            </a:endParaRPr>
          </a:p>
        </p:txBody>
      </p:sp>
      <p:pic>
        <p:nvPicPr>
          <p:cNvPr id="11266" name="Picture 2" descr="sky clouds GIF by Rosa Maria Renova | Clouds, Sky and clouds, Aesthetic  stickers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73" y="872836"/>
            <a:ext cx="4239491" cy="423949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864462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220691" y="2339877"/>
            <a:ext cx="3926176" cy="1507067"/>
          </a:xfrm>
        </p:spPr>
        <p:txBody>
          <a:bodyPr>
            <a:noAutofit/>
          </a:bodyPr>
          <a:lstStyle/>
          <a:p>
            <a:r>
              <a:rPr lang="tr-TR" sz="100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m</a:t>
            </a:r>
            <a:r>
              <a:rPr lang="tr-TR" sz="10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u</a:t>
            </a:r>
            <a:r>
              <a:rPr lang="tr-TR" sz="100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z</a:t>
            </a:r>
            <a:endParaRPr lang="tr-TR" sz="100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13314" name="Picture 2" descr="Muz Kabuğunun Bilinmeyen İnanılmaz Faydaları - Topukluhaber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01" y="1342447"/>
            <a:ext cx="5467113" cy="394998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07499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5791199" y="2423004"/>
            <a:ext cx="5694219" cy="1507067"/>
          </a:xfrm>
        </p:spPr>
        <p:txBody>
          <a:bodyPr>
            <a:normAutofit/>
          </a:bodyPr>
          <a:lstStyle/>
          <a:p>
            <a:r>
              <a:rPr lang="tr-TR" sz="6500" b="1" dirty="0" smtClean="0">
                <a:latin typeface="Comic Sans MS" panose="030F0702030302020204" pitchFamily="66" charset="0"/>
              </a:rPr>
              <a:t>y</a:t>
            </a:r>
            <a:r>
              <a:rPr lang="tr-TR" sz="65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u</a:t>
            </a:r>
            <a:r>
              <a:rPr lang="tr-TR" sz="6500" b="1" dirty="0" smtClean="0">
                <a:latin typeface="Comic Sans MS" panose="030F0702030302020204" pitchFamily="66" charset="0"/>
              </a:rPr>
              <a:t>m</a:t>
            </a:r>
            <a:r>
              <a:rPr lang="tr-TR" sz="65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u</a:t>
            </a:r>
            <a:r>
              <a:rPr lang="tr-TR" sz="6500" b="1" dirty="0" smtClean="0">
                <a:latin typeface="Comic Sans MS" panose="030F0702030302020204" pitchFamily="66" charset="0"/>
              </a:rPr>
              <a:t>rta</a:t>
            </a:r>
            <a:endParaRPr lang="tr-TR" sz="6500" b="1" dirty="0">
              <a:latin typeface="Comic Sans MS" panose="030F0702030302020204" pitchFamily="66" charset="0"/>
            </a:endParaRPr>
          </a:p>
        </p:txBody>
      </p:sp>
      <p:pic>
        <p:nvPicPr>
          <p:cNvPr id="14338" name="Picture 2" descr="Happy GIF - Find &amp; Share on GIPHY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884" y="668865"/>
            <a:ext cx="4572000" cy="4572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532290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ikdörtgen 9"/>
          <p:cNvSpPr/>
          <p:nvPr/>
        </p:nvSpPr>
        <p:spPr>
          <a:xfrm>
            <a:off x="2162437" y="2570851"/>
            <a:ext cx="422000" cy="56803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171267" y="2379195"/>
            <a:ext cx="791861" cy="951344"/>
          </a:xfrm>
        </p:spPr>
        <p:txBody>
          <a:bodyPr/>
          <a:lstStyle/>
          <a:p>
            <a:r>
              <a:rPr lang="tr-TR" b="1" dirty="0" smtClean="0">
                <a:solidFill>
                  <a:schemeClr val="bg1"/>
                </a:solidFill>
              </a:rPr>
              <a:t>x</a:t>
            </a:r>
            <a:endParaRPr lang="tr-TR" b="1" dirty="0">
              <a:solidFill>
                <a:schemeClr val="bg1"/>
              </a:solidFill>
            </a:endParaRPr>
          </a:p>
        </p:txBody>
      </p:sp>
      <p:pic>
        <p:nvPicPr>
          <p:cNvPr id="15362" name="Picture 2" descr="Ice cube clipart 2 | Ice png, Ice cube clipart, Ice cube carto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0329" y="627423"/>
            <a:ext cx="1925492" cy="18906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Free Pipes Cliparts, Download Free Clip Art, Free Clip Art on Clipart  Library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073" y="787002"/>
            <a:ext cx="1879902" cy="15714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8014552" y="1049465"/>
            <a:ext cx="2408120" cy="1252059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1054073" y="2570852"/>
            <a:ext cx="422000" cy="56803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608255" y="2570851"/>
            <a:ext cx="422000" cy="56803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/>
          <p:cNvSpPr/>
          <p:nvPr/>
        </p:nvSpPr>
        <p:spPr>
          <a:xfrm>
            <a:off x="4544396" y="2570851"/>
            <a:ext cx="422000" cy="56803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5102075" y="2570851"/>
            <a:ext cx="422000" cy="56803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Dikdörtgen 12"/>
          <p:cNvSpPr/>
          <p:nvPr/>
        </p:nvSpPr>
        <p:spPr>
          <a:xfrm>
            <a:off x="5681491" y="2570851"/>
            <a:ext cx="422000" cy="56803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Dikdörtgen 13"/>
          <p:cNvSpPr/>
          <p:nvPr/>
        </p:nvSpPr>
        <p:spPr>
          <a:xfrm>
            <a:off x="8535527" y="2570851"/>
            <a:ext cx="422000" cy="56803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9117419" y="2570850"/>
            <a:ext cx="422000" cy="56803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Dikdörtgen 15"/>
          <p:cNvSpPr/>
          <p:nvPr/>
        </p:nvSpPr>
        <p:spPr>
          <a:xfrm>
            <a:off x="9696835" y="2570849"/>
            <a:ext cx="422000" cy="56803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Unvan 1"/>
          <p:cNvSpPr txBox="1">
            <a:spLocks/>
          </p:cNvSpPr>
          <p:nvPr/>
        </p:nvSpPr>
        <p:spPr>
          <a:xfrm>
            <a:off x="5103331" y="2358483"/>
            <a:ext cx="791861" cy="95134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r-TR" b="1" smtClean="0">
                <a:solidFill>
                  <a:schemeClr val="bg1"/>
                </a:solidFill>
              </a:rPr>
              <a:t>x</a:t>
            </a:r>
            <a:endParaRPr lang="tr-TR" b="1" dirty="0">
              <a:solidFill>
                <a:schemeClr val="bg1"/>
              </a:solidFill>
            </a:endParaRPr>
          </a:p>
        </p:txBody>
      </p:sp>
      <p:sp>
        <p:nvSpPr>
          <p:cNvPr id="18" name="Unvan 1"/>
          <p:cNvSpPr txBox="1">
            <a:spLocks/>
          </p:cNvSpPr>
          <p:nvPr/>
        </p:nvSpPr>
        <p:spPr>
          <a:xfrm>
            <a:off x="8497888" y="2379195"/>
            <a:ext cx="791861" cy="95134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tr-TR" b="1" smtClean="0">
                <a:solidFill>
                  <a:schemeClr val="bg1"/>
                </a:solidFill>
              </a:rPr>
              <a:t>x</a:t>
            </a:r>
            <a:endParaRPr lang="tr-TR" b="1" dirty="0">
              <a:solidFill>
                <a:schemeClr val="bg1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18393" y="4932218"/>
            <a:ext cx="6715461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500" dirty="0" smtClean="0">
                <a:latin typeface="Comic Sans MS" panose="030F0702030302020204" pitchFamily="66" charset="0"/>
              </a:rPr>
              <a:t>U HARFİ KELİMENİN NERESİNDE?</a:t>
            </a:r>
            <a:endParaRPr lang="tr-TR" sz="25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35630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eoplayback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76984" y="687821"/>
            <a:ext cx="4572000" cy="3429000"/>
          </a:xfrm>
          <a:prstGeom prst="rect">
            <a:avLst/>
          </a:prstGeom>
        </p:spPr>
      </p:pic>
      <p:pic>
        <p:nvPicPr>
          <p:cNvPr id="2050" name="Picture 2" descr="u - Wiktionary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3247" y="823914"/>
            <a:ext cx="1576182" cy="32929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u - Wiktionary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0740" y="2216726"/>
            <a:ext cx="679855" cy="14203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u - Wiktionary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5114" y="2216726"/>
            <a:ext cx="737077" cy="15398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Unvan 1"/>
          <p:cNvSpPr>
            <a:spLocks noGrp="1"/>
          </p:cNvSpPr>
          <p:nvPr>
            <p:ph type="title"/>
          </p:nvPr>
        </p:nvSpPr>
        <p:spPr>
          <a:xfrm>
            <a:off x="684211" y="5472545"/>
            <a:ext cx="10413279" cy="521854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KURT SESİNİ DİNLEMEK İÇİN RESMİN ÜZERİNE BASIN.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493164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781042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5620759" y="3776277"/>
            <a:ext cx="5213495" cy="1507067"/>
          </a:xfrm>
        </p:spPr>
        <p:txBody>
          <a:bodyPr>
            <a:noAutofit/>
          </a:bodyPr>
          <a:lstStyle/>
          <a:p>
            <a:r>
              <a:rPr lang="tr-TR" sz="7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u</a:t>
            </a:r>
            <a:r>
              <a:rPr lang="tr-TR" sz="7200" b="1" dirty="0" smtClean="0">
                <a:latin typeface="Comic Sans MS" panose="030F0702030302020204" pitchFamily="66" charset="0"/>
              </a:rPr>
              <a:t>ç</a:t>
            </a:r>
            <a:r>
              <a:rPr lang="tr-TR" sz="7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u</a:t>
            </a:r>
            <a:r>
              <a:rPr lang="tr-TR" sz="7200" b="1" dirty="0" smtClean="0">
                <a:latin typeface="Comic Sans MS" panose="030F0702030302020204" pitchFamily="66" charset="0"/>
              </a:rPr>
              <a:t>rtma</a:t>
            </a:r>
            <a:endParaRPr lang="tr-TR" sz="7200" b="1" dirty="0">
              <a:latin typeface="Comic Sans MS" panose="030F0702030302020204" pitchFamily="66" charset="0"/>
            </a:endParaRPr>
          </a:p>
        </p:txBody>
      </p:sp>
      <p:pic>
        <p:nvPicPr>
          <p:cNvPr id="12290" name="Picture 2" descr="Autumn Kite Sticker by Waltermedia for iOS &amp; Android | GIPHY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194" y="217343"/>
            <a:ext cx="5698548" cy="56985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85194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3541424" cy="1507067"/>
          </a:xfrm>
        </p:spPr>
        <p:txBody>
          <a:bodyPr>
            <a:normAutofit/>
          </a:bodyPr>
          <a:lstStyle/>
          <a:p>
            <a:r>
              <a:rPr lang="tr-TR" sz="90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U</a:t>
            </a:r>
            <a:r>
              <a:rPr lang="tr-TR" sz="9000" b="1" dirty="0" smtClean="0">
                <a:latin typeface="Comic Sans MS" panose="030F0702030302020204" pitchFamily="66" charset="0"/>
              </a:rPr>
              <a:t>çak</a:t>
            </a:r>
            <a:endParaRPr lang="tr-TR" sz="9000" b="1" dirty="0">
              <a:latin typeface="Comic Sans MS" panose="030F0702030302020204" pitchFamily="66" charset="0"/>
            </a:endParaRPr>
          </a:p>
        </p:txBody>
      </p:sp>
      <p:pic>
        <p:nvPicPr>
          <p:cNvPr id="3074" name="Picture 2" descr="PNG Uçak Resimleri, Uçak PNG Görselleri, Uçak PNG | Traveling by yourself,  Aeroplane, Mini canva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739" y="749917"/>
            <a:ext cx="7187334" cy="37374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90480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5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U</a:t>
            </a:r>
            <a:r>
              <a:rPr lang="tr-TR" sz="6500" b="1" dirty="0" smtClean="0">
                <a:latin typeface="Comic Sans MS" panose="030F0702030302020204" pitchFamily="66" charset="0"/>
              </a:rPr>
              <a:t>ğ</a:t>
            </a:r>
            <a:r>
              <a:rPr lang="tr-TR" sz="65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u</a:t>
            </a:r>
            <a:r>
              <a:rPr lang="tr-TR" sz="6500" b="1" dirty="0" smtClean="0">
                <a:latin typeface="Comic Sans MS" panose="030F0702030302020204" pitchFamily="66" charset="0"/>
              </a:rPr>
              <a:t>r böceği</a:t>
            </a:r>
            <a:endParaRPr lang="tr-TR" sz="6500" b="1" dirty="0">
              <a:latin typeface="Comic Sans MS" panose="030F0702030302020204" pitchFamily="66" charset="0"/>
            </a:endParaRPr>
          </a:p>
        </p:txBody>
      </p:sp>
      <p:pic>
        <p:nvPicPr>
          <p:cNvPr id="4100" name="Picture 4" descr="png uğur böceği png uzantılı resimleri, ladybug resimleri png, PNG uzantılı  uğur böceği resimleri, p | Goktepeliler.co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8519" y="470043"/>
            <a:ext cx="5940425" cy="4646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327662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10000" b="1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u</a:t>
            </a:r>
            <a:r>
              <a:rPr lang="tr-TR" sz="10000" b="1" dirty="0" smtClean="0">
                <a:latin typeface="Comic Sans MS" panose="030F0702030302020204" pitchFamily="66" charset="0"/>
              </a:rPr>
              <a:t>n</a:t>
            </a:r>
            <a:endParaRPr lang="tr-TR" sz="10000" b="1" dirty="0">
              <a:latin typeface="Comic Sans MS" panose="030F0702030302020204" pitchFamily="66" charset="0"/>
            </a:endParaRPr>
          </a:p>
        </p:txBody>
      </p:sp>
      <p:pic>
        <p:nvPicPr>
          <p:cNvPr id="5122" name="Picture 2" descr="sack of flour Royalty Free Vector Clip Art illustration  -vc061814-CoolCLIPS.co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3430" y="289502"/>
            <a:ext cx="4572000" cy="43338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61262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5126182" y="2021223"/>
            <a:ext cx="3241964" cy="1507067"/>
          </a:xfrm>
        </p:spPr>
        <p:txBody>
          <a:bodyPr>
            <a:noAutofit/>
          </a:bodyPr>
          <a:lstStyle/>
          <a:p>
            <a:r>
              <a:rPr lang="tr-TR" sz="90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m</a:t>
            </a:r>
            <a:r>
              <a:rPr lang="tr-TR" sz="9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u</a:t>
            </a:r>
            <a:r>
              <a:rPr lang="tr-TR" sz="9000" dirty="0" smtClean="0">
                <a:solidFill>
                  <a:schemeClr val="bg1"/>
                </a:solidFill>
                <a:latin typeface="Comic Sans MS" panose="030F0702030302020204" pitchFamily="66" charset="0"/>
              </a:rPr>
              <a:t>m</a:t>
            </a:r>
            <a:endParaRPr lang="tr-TR" sz="90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6146" name="Picture 2" descr="Candle Flame Candlelight - Free vector graphic on Pixaba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722" y="457199"/>
            <a:ext cx="3429000" cy="56452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9111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7500" dirty="0" smtClean="0">
                <a:latin typeface="Comic Sans MS" panose="030F0702030302020204" pitchFamily="66" charset="0"/>
              </a:rPr>
              <a:t>kang</a:t>
            </a:r>
            <a:r>
              <a:rPr lang="tr-TR" sz="75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u</a:t>
            </a:r>
            <a:r>
              <a:rPr lang="tr-TR" sz="7500" dirty="0" smtClean="0">
                <a:latin typeface="Comic Sans MS" panose="030F0702030302020204" pitchFamily="66" charset="0"/>
              </a:rPr>
              <a:t>r</a:t>
            </a:r>
            <a:r>
              <a:rPr lang="tr-TR" sz="75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u</a:t>
            </a:r>
            <a:endParaRPr lang="tr-TR" sz="75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7170" name="Picture 2" descr="Kangaroo/How Long? (Weekend Jokes) | Magsx2's Blog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247" y="595311"/>
            <a:ext cx="4389192" cy="410137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433879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lim">
  <a:themeElements>
    <a:clrScheme name="Dilim">
      <a:dk1>
        <a:sysClr val="windowText" lastClr="000000"/>
      </a:dk1>
      <a:lt1>
        <a:sysClr val="window" lastClr="FFFFFF"/>
      </a:lt1>
      <a:dk2>
        <a:srgbClr val="D06F1E"/>
      </a:dk2>
      <a:lt2>
        <a:srgbClr val="F0BE21"/>
      </a:lt2>
      <a:accent1>
        <a:srgbClr val="760603"/>
      </a:accent1>
      <a:accent2>
        <a:srgbClr val="9F761A"/>
      </a:accent2>
      <a:accent3>
        <a:srgbClr val="92A200"/>
      </a:accent3>
      <a:accent4>
        <a:srgbClr val="4AA157"/>
      </a:accent4>
      <a:accent5>
        <a:srgbClr val="46788D"/>
      </a:accent5>
      <a:accent6>
        <a:srgbClr val="A848A8"/>
      </a:accent6>
      <a:hlink>
        <a:srgbClr val="460402"/>
      </a:hlink>
      <a:folHlink>
        <a:srgbClr val="991111"/>
      </a:folHlink>
    </a:clrScheme>
    <a:fontScheme name="Dilim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lim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162000"/>
                <a:satMod val="200000"/>
                <a:lumMod val="124000"/>
              </a:schemeClr>
            </a:gs>
            <a:gs pos="100000">
              <a:schemeClr val="phClr">
                <a:shade val="96000"/>
                <a:hueMod val="88000"/>
                <a:satMod val="220000"/>
                <a:lumMod val="82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142000"/>
                <a:satMod val="200000"/>
                <a:lumMod val="118000"/>
              </a:schemeClr>
            </a:gs>
            <a:gs pos="100000">
              <a:schemeClr val="phClr">
                <a:shade val="92000"/>
                <a:hueMod val="22000"/>
                <a:satMod val="220000"/>
                <a:lumMod val="62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Slice" id="{0507925B-6AC9-4358-8E18-C330545D08F8}" vid="{282EB108-EDE6-4B8E-957B-D4A69BF580E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48</TotalTime>
  <Words>33</Words>
  <PresentationFormat>Özel</PresentationFormat>
  <Paragraphs>19</Paragraphs>
  <Slides>16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17" baseType="lpstr">
      <vt:lpstr>Dilim</vt:lpstr>
      <vt:lpstr>Bahar Başoğlu 1-d şehit çağlayan ırmak i.o kütahya</vt:lpstr>
      <vt:lpstr>KURT SESİNİ DİNLEMEK İÇİN RESMİN ÜZERİNE BASIN.</vt:lpstr>
      <vt:lpstr>Slayt 3</vt:lpstr>
      <vt:lpstr>uçurtma</vt:lpstr>
      <vt:lpstr>Uçak</vt:lpstr>
      <vt:lpstr>Uğur böceği</vt:lpstr>
      <vt:lpstr>un</vt:lpstr>
      <vt:lpstr>mum</vt:lpstr>
      <vt:lpstr>kanguru</vt:lpstr>
      <vt:lpstr>kutu</vt:lpstr>
      <vt:lpstr>kuzu</vt:lpstr>
      <vt:lpstr>davul</vt:lpstr>
      <vt:lpstr>bulut</vt:lpstr>
      <vt:lpstr>muz</vt:lpstr>
      <vt:lpstr>yumurta</vt:lpstr>
      <vt:lpstr>x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2020-11-30T20:05:47Z</dcterms:created>
  <dcterms:modified xsi:type="dcterms:W3CDTF">2020-12-01T07:10:19Z</dcterms:modified>
  <cp:category>https://www.sorubak.com</cp:category>
</cp:coreProperties>
</file>