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59DD0-0749-47CC-8841-EF56A58B5F77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598C4-9558-484E-8202-0D7839C2E9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ke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ka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ki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00B050"/>
                </a:solidFill>
                <a:latin typeface="ALFABET98" pitchFamily="2" charset="0"/>
              </a:rPr>
              <a:t>ko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kö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C000"/>
                </a:solidFill>
                <a:latin typeface="ALFABET98" pitchFamily="2" charset="0"/>
              </a:rPr>
              <a:t>ku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kü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K k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et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at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it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00B050"/>
                </a:solidFill>
                <a:latin typeface="ALFABET98" pitchFamily="2" charset="0"/>
              </a:rPr>
              <a:t>ot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öt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C000"/>
                </a:solidFill>
                <a:latin typeface="ALFABET98" pitchFamily="2" charset="0"/>
              </a:rPr>
              <a:t>ut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üt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T t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ye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ya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yi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00B050"/>
                </a:solidFill>
                <a:latin typeface="ALFABET98" pitchFamily="2" charset="0"/>
              </a:rPr>
              <a:t>yo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yö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C000"/>
                </a:solidFill>
                <a:latin typeface="ALFABET98" pitchFamily="2" charset="0"/>
              </a:rPr>
              <a:t>yu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yü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Y y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ey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ay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iy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00B050"/>
                </a:solidFill>
                <a:latin typeface="ALFABET98" pitchFamily="2" charset="0"/>
              </a:rPr>
              <a:t>oy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öy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C000"/>
                </a:solidFill>
                <a:latin typeface="ALFABET98" pitchFamily="2" charset="0"/>
              </a:rPr>
              <a:t>uy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üy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Y y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re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ra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ri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00B050"/>
                </a:solidFill>
                <a:latin typeface="ALFABET98" pitchFamily="2" charset="0"/>
              </a:rPr>
              <a:t>ro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rö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C000"/>
                </a:solidFill>
                <a:latin typeface="ALFABET98" pitchFamily="2" charset="0"/>
              </a:rPr>
              <a:t>ru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rü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R r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er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ar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ir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00B050"/>
                </a:solidFill>
                <a:latin typeface="ALFABET98" pitchFamily="2" charset="0"/>
              </a:rPr>
              <a:t>or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ör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C000"/>
                </a:solidFill>
                <a:latin typeface="ALFABET98" pitchFamily="2" charset="0"/>
              </a:rPr>
              <a:t>ur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ür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R r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ek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ak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ik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00B050"/>
                </a:solidFill>
                <a:latin typeface="ALFABET98" pitchFamily="2" charset="0"/>
              </a:rPr>
              <a:t>ok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ök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C000"/>
                </a:solidFill>
                <a:latin typeface="ALFABET98" pitchFamily="2" charset="0"/>
              </a:rPr>
              <a:t>uk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ük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K k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le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la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li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00B050"/>
                </a:solidFill>
                <a:latin typeface="ALFABET98" pitchFamily="2" charset="0"/>
              </a:rPr>
              <a:t>lo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lö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C000"/>
                </a:solidFill>
                <a:latin typeface="ALFABET98" pitchFamily="2" charset="0"/>
              </a:rPr>
              <a:t>lu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lü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L l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el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al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il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00B050"/>
                </a:solidFill>
                <a:latin typeface="ALFABET98" pitchFamily="2" charset="0"/>
              </a:rPr>
              <a:t>ol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öl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C000"/>
                </a:solidFill>
                <a:latin typeface="ALFABET98" pitchFamily="2" charset="0"/>
              </a:rPr>
              <a:t>ul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ül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L l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ne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na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ni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00B050"/>
                </a:solidFill>
                <a:latin typeface="ALFABET98" pitchFamily="2" charset="0"/>
              </a:rPr>
              <a:t>no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nö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C000"/>
                </a:solidFill>
                <a:latin typeface="ALFABET98" pitchFamily="2" charset="0"/>
              </a:rPr>
              <a:t>nu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nü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N n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en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an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in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00B050"/>
                </a:solidFill>
                <a:latin typeface="ALFABET98" pitchFamily="2" charset="0"/>
              </a:rPr>
              <a:t>on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latin typeface="ALFABET98" pitchFamily="2" charset="0"/>
              </a:rPr>
              <a:t>ön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C000"/>
                </a:solidFill>
                <a:latin typeface="ALFABET98" pitchFamily="2" charset="0"/>
              </a:rPr>
              <a:t>un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ün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N n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err="1">
                <a:latin typeface="ALFABET98" pitchFamily="2" charset="0"/>
              </a:rPr>
              <a:t>me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err="1">
                <a:solidFill>
                  <a:srgbClr val="FF0000"/>
                </a:solidFill>
                <a:latin typeface="ALFABET98" pitchFamily="2" charset="0"/>
              </a:rPr>
              <a:t>ma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843808" y="1412776"/>
            <a:ext cx="18837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mi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err="1">
                <a:solidFill>
                  <a:srgbClr val="00B050"/>
                </a:solidFill>
                <a:latin typeface="ALFABET98" pitchFamily="2" charset="0"/>
              </a:rPr>
              <a:t>mo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656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err="1">
                <a:latin typeface="ALFABET98" pitchFamily="2" charset="0"/>
              </a:rPr>
              <a:t>mö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5121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FFC000"/>
                </a:solidFill>
                <a:latin typeface="ALFABET98" pitchFamily="2" charset="0"/>
              </a:rPr>
              <a:t>mu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668345" y="1412776"/>
            <a:ext cx="1475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FF0000"/>
                </a:solidFill>
                <a:latin typeface="ALFABET98" pitchFamily="2" charset="0"/>
              </a:rPr>
              <a:t>mü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M m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latin typeface="ALFABET98" pitchFamily="2" charset="0"/>
              </a:rPr>
              <a:t>em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FF0000"/>
                </a:solidFill>
                <a:latin typeface="ALFABET98" pitchFamily="2" charset="0"/>
              </a:rPr>
              <a:t>em</a:t>
            </a: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843808" y="1412776"/>
            <a:ext cx="188370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im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00B050"/>
                </a:solidFill>
                <a:latin typeface="ALFABET98" pitchFamily="2" charset="0"/>
              </a:rPr>
              <a:t>om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6561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err="1">
                <a:latin typeface="ALFABET98" pitchFamily="2" charset="0"/>
              </a:rPr>
              <a:t>öm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5121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FFC000"/>
                </a:solidFill>
                <a:latin typeface="ALFABET98" pitchFamily="2" charset="0"/>
              </a:rPr>
              <a:t>um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668345" y="1412776"/>
            <a:ext cx="1475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err="1">
                <a:solidFill>
                  <a:srgbClr val="FF0000"/>
                </a:solidFill>
                <a:latin typeface="ALFABET98" pitchFamily="2" charset="0"/>
              </a:rPr>
              <a:t>üm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M m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12776"/>
            <a:ext cx="16196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te</a:t>
            </a:r>
            <a:endParaRPr lang="tr-TR" sz="2400" dirty="0">
              <a:latin typeface="ALFABET98" pitchFamily="2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403648" y="1412776"/>
            <a:ext cx="197971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0000"/>
                </a:solidFill>
                <a:latin typeface="ALFABET98" pitchFamily="2" charset="0"/>
              </a:rPr>
              <a:t>ta</a:t>
            </a:r>
            <a:endParaRPr lang="tr-TR" sz="6600" dirty="0">
              <a:solidFill>
                <a:srgbClr val="FF0000"/>
              </a:solidFill>
              <a:latin typeface="ALFABET98" pitchFamily="2" charset="0"/>
            </a:endParaRPr>
          </a:p>
          <a:p>
            <a:endParaRPr lang="tr-TR" dirty="0">
              <a:latin typeface="ALFABET98" pitchFamily="2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699792" y="1412776"/>
            <a:ext cx="18837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chemeClr val="tx2">
                    <a:lumMod val="60000"/>
                    <a:lumOff val="40000"/>
                  </a:schemeClr>
                </a:solidFill>
                <a:latin typeface="ALFABET98" pitchFamily="2" charset="0"/>
              </a:rPr>
              <a:t>ti</a:t>
            </a:r>
            <a:endParaRPr lang="tr-TR" dirty="0">
              <a:solidFill>
                <a:schemeClr val="tx2">
                  <a:lumMod val="60000"/>
                  <a:lumOff val="40000"/>
                </a:schemeClr>
              </a:solidFill>
              <a:latin typeface="ALFABET98" pitchFamily="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851920" y="1412776"/>
            <a:ext cx="13681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00B050"/>
                </a:solidFill>
                <a:latin typeface="ALFABET98" pitchFamily="2" charset="0"/>
              </a:rPr>
              <a:t>to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220072" y="1412776"/>
            <a:ext cx="14401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latin typeface="ALFABET98" pitchFamily="2" charset="0"/>
              </a:rPr>
              <a:t>tö</a:t>
            </a:r>
            <a:endParaRPr lang="tr-TR" dirty="0">
              <a:solidFill>
                <a:srgbClr val="00B050"/>
              </a:solidFill>
              <a:latin typeface="ALFABET98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6516216" y="1412776"/>
            <a:ext cx="12961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>
                <a:solidFill>
                  <a:srgbClr val="FFC000"/>
                </a:solidFill>
                <a:latin typeface="ALFABET98" pitchFamily="2" charset="0"/>
              </a:rPr>
              <a:t>tu</a:t>
            </a:r>
            <a:endParaRPr lang="tr-TR" dirty="0">
              <a:solidFill>
                <a:srgbClr val="FFC000"/>
              </a:solidFill>
              <a:latin typeface="ALFABET98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7823853" y="1412776"/>
            <a:ext cx="13201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err="1">
                <a:solidFill>
                  <a:srgbClr val="FF0000"/>
                </a:solidFill>
                <a:latin typeface="ALFABET98" pitchFamily="2" charset="0"/>
              </a:rPr>
              <a:t>tü</a:t>
            </a:r>
            <a:endParaRPr lang="tr-TR" dirty="0">
              <a:solidFill>
                <a:srgbClr val="FF0000"/>
              </a:solidFill>
              <a:latin typeface="ALFABET98" pitchFamily="2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0" y="2780928"/>
            <a:ext cx="9144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700" dirty="0">
                <a:solidFill>
                  <a:srgbClr val="FF0000"/>
                </a:solidFill>
                <a:latin typeface="TTKB Dik Temel Abece Uni" pitchFamily="2" charset="-94"/>
              </a:rPr>
              <a:t>T t</a:t>
            </a:r>
            <a:endParaRPr lang="tr-TR" sz="4800" dirty="0">
              <a:solidFill>
                <a:srgbClr val="FF0000"/>
              </a:solidFill>
              <a:latin typeface="TTKB Dik Temel Abece Uni" pitchFamily="2" charset="-9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126</Words>
  <PresentationFormat>Ekran Gösterisi (4:3)</PresentationFormat>
  <Paragraphs>112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2020-12-15T20:56:13Z</dcterms:created>
  <dcterms:modified xsi:type="dcterms:W3CDTF">2020-12-22T08:01:47Z</dcterms:modified>
  <cp:category>https://www.sorubak.com</cp:category>
</cp:coreProperties>
</file>