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20" r:id="rId3"/>
    <p:sldId id="321" r:id="rId4"/>
    <p:sldId id="324" r:id="rId5"/>
    <p:sldId id="322" r:id="rId6"/>
    <p:sldId id="258" r:id="rId7"/>
    <p:sldId id="289" r:id="rId8"/>
    <p:sldId id="290" r:id="rId9"/>
    <p:sldId id="291" r:id="rId10"/>
    <p:sldId id="292" r:id="rId11"/>
    <p:sldId id="295" r:id="rId12"/>
    <p:sldId id="293" r:id="rId13"/>
    <p:sldId id="297" r:id="rId14"/>
    <p:sldId id="323" r:id="rId15"/>
    <p:sldId id="298" r:id="rId16"/>
    <p:sldId id="316" r:id="rId17"/>
    <p:sldId id="318" r:id="rId18"/>
    <p:sldId id="325" r:id="rId19"/>
    <p:sldId id="326" r:id="rId20"/>
    <p:sldId id="319" r:id="rId21"/>
    <p:sldId id="28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4FFE5"/>
    <a:srgbClr val="FCFFF7"/>
    <a:srgbClr val="E3D2EA"/>
    <a:srgbClr val="F4EDF7"/>
    <a:srgbClr val="EFE5F3"/>
    <a:srgbClr val="FAD9C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45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2254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44456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71686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4450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00340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87885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47705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872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004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334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5AB4-CF63-487D-AD1E-769824867559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04DA-DA97-4F06-9C43-06AB6EEAE1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0602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101">
              <a:schemeClr val="accent2">
                <a:lumMod val="60000"/>
                <a:lumOff val="40000"/>
              </a:schemeClr>
            </a:gs>
            <a:gs pos="45510">
              <a:schemeClr val="accent4">
                <a:lumMod val="20000"/>
                <a:lumOff val="80000"/>
              </a:schemeClr>
            </a:gs>
            <a:gs pos="70230">
              <a:schemeClr val="accent2">
                <a:lumMod val="60000"/>
                <a:lumOff val="40000"/>
              </a:schemeClr>
            </a:gs>
            <a:gs pos="27000">
              <a:schemeClr val="accent6">
                <a:lumMod val="20000"/>
                <a:lumOff val="80000"/>
              </a:schemeClr>
            </a:gs>
            <a:gs pos="57000">
              <a:schemeClr val="accent4"/>
            </a:gs>
            <a:gs pos="78000">
              <a:schemeClr val="accent2">
                <a:lumMod val="40000"/>
                <a:lumOff val="60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113771" y="1594899"/>
            <a:ext cx="7763581" cy="1928637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TTKB Dik Temel Abece" pitchFamily="2" charset="-94"/>
              </a:rPr>
              <a:t>Ö SESİ</a:t>
            </a:r>
            <a:r>
              <a:rPr lang="tr-TR" dirty="0">
                <a:solidFill>
                  <a:schemeClr val="tx2">
                    <a:lumMod val="75000"/>
                  </a:schemeClr>
                </a:solidFill>
                <a:latin typeface="TTKB Dik Temel Abece" pitchFamily="2" charset="-94"/>
              </a:rPr>
              <a:t/>
            </a:r>
            <a:br>
              <a:rPr lang="tr-TR" dirty="0">
                <a:solidFill>
                  <a:schemeClr val="tx2">
                    <a:lumMod val="75000"/>
                  </a:schemeClr>
                </a:solidFill>
                <a:latin typeface="TTKB Dik Temel Abece" pitchFamily="2" charset="-94"/>
              </a:rPr>
            </a:b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TTKB Dik Temel Abece" pitchFamily="2" charset="-94"/>
              </a:rPr>
              <a:t>KELİME OLUŞTURMA</a:t>
            </a:r>
            <a:endParaRPr lang="tr-TR" dirty="0">
              <a:solidFill>
                <a:schemeClr val="tx2">
                  <a:lumMod val="75000"/>
                </a:schemeClr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4870767" y="4074281"/>
            <a:ext cx="2249587" cy="670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71098" tIns="35549" rIns="71098" bIns="35549" rtlCol="0" anchor="b">
            <a:norm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866" dirty="0">
                <a:solidFill>
                  <a:srgbClr val="002060"/>
                </a:solidFill>
                <a:latin typeface="TTKB Dik Temel Abece" pitchFamily="2" charset="-94"/>
              </a:rPr>
              <a:t>HAZIRLAYAN</a:t>
            </a:r>
          </a:p>
          <a:p>
            <a:r>
              <a:rPr lang="tr-TR" sz="1866" dirty="0">
                <a:solidFill>
                  <a:srgbClr val="002060"/>
                </a:solidFill>
                <a:latin typeface="TTKB Dik Temel Abece" pitchFamily="2" charset="-94"/>
              </a:rPr>
              <a:t>ABDULLAH YAKUT</a:t>
            </a:r>
          </a:p>
        </p:txBody>
      </p:sp>
    </p:spTree>
    <p:extLst>
      <p:ext uri="{BB962C8B-B14F-4D97-AF65-F5344CB8AC3E}">
        <p14:creationId xmlns="" xmlns:p14="http://schemas.microsoft.com/office/powerpoint/2010/main" val="2747950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425"/>
    </mc:Choice>
    <mc:Fallback>
      <p:transition spd="slow" advTm="2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kö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960867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541"/>
    </mc:Choice>
    <mc:Fallback>
      <p:transition spd="slow" advTm="10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8268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kö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8387276" y="1643026"/>
            <a:ext cx="5508396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788313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064"/>
    </mc:Choice>
    <mc:Fallback>
      <p:transition spd="slow" advTm="11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6 -4.07407E-6 L -0.39831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köy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854881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lü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470480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751"/>
    </mc:Choice>
    <mc:Fallback>
      <p:transition spd="slow" advTm="11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5E-6 -4.07407E-6 L -0.29284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Öy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8494048" y="1643026"/>
            <a:ext cx="5775296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823428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574"/>
    </mc:Choice>
    <mc:Fallback>
      <p:transition spd="slow" advTm="11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4.07407E-6 L -0.30677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3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679933" y="1643026"/>
            <a:ext cx="7589411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nay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457888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688"/>
    </mc:Choice>
    <mc:Fallback>
      <p:transition spd="slow" advTm="10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-4.07407E-6 L -0.28906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5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>
                <a:latin typeface="TTKB Dik Temel Abece" pitchFamily="2" charset="-94"/>
              </a:rPr>
              <a:t>ö</a:t>
            </a: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5698156" y="1643026"/>
            <a:ext cx="6261125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130316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683"/>
    </mc:Choice>
    <mc:Fallback>
      <p:transition spd="slow" advTm="10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45833E-6 -4.07407E-6 L -0.29857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9782" y="1864685"/>
            <a:ext cx="11352161" cy="269668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20000" dirty="0">
                <a:latin typeface="TTKB Dik Temel Abece" pitchFamily="2" charset="-94"/>
              </a:rPr>
              <a:t>ö</a:t>
            </a: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5290507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Alt Başlık 2"/>
          <p:cNvSpPr txBox="1">
            <a:spLocks/>
          </p:cNvSpPr>
          <p:nvPr/>
        </p:nvSpPr>
        <p:spPr>
          <a:xfrm>
            <a:off x="9069572" y="1643026"/>
            <a:ext cx="11035703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err="1" smtClean="0">
                <a:latin typeface="TTKB Dik Temel Abece" pitchFamily="2" charset="-94"/>
              </a:rPr>
              <a:t>li</a:t>
            </a:r>
            <a:endParaRPr lang="tr-TR" sz="200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470684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379"/>
    </mc:Choice>
    <mc:Fallback>
      <p:transition spd="slow" advTm="15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-0.30847 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75E-6 4.81481E-6 L -0.29544 4.81481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9782" y="1864685"/>
            <a:ext cx="11352161" cy="269668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20000" dirty="0">
                <a:latin typeface="TTKB Dik Temel Abece" pitchFamily="2" charset="-94"/>
              </a:rPr>
              <a:t> </a:t>
            </a:r>
            <a:r>
              <a:rPr lang="tr-TR" sz="20000" dirty="0" smtClean="0">
                <a:latin typeface="TTKB Dik Temel Abece" pitchFamily="2" charset="-94"/>
              </a:rPr>
              <a:t>ö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5290507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te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Alt Başlık 2"/>
          <p:cNvSpPr txBox="1">
            <a:spLocks/>
          </p:cNvSpPr>
          <p:nvPr/>
        </p:nvSpPr>
        <p:spPr>
          <a:xfrm>
            <a:off x="8618522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latin typeface="TTKB Dik Temel Abece" pitchFamily="2" charset="-94"/>
              </a:rPr>
              <a:t>ki</a:t>
            </a:r>
            <a:endParaRPr lang="tr-TR" sz="200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918137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136"/>
    </mc:Choice>
    <mc:Fallback>
      <p:transition spd="slow" advTm="15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-0.21602 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81481E-6 L -0.34062 0.003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9782" y="1864685"/>
            <a:ext cx="11352161" cy="269668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20000" dirty="0">
                <a:latin typeface="TTKB Dik Temel Abece" pitchFamily="2" charset="-94"/>
              </a:rPr>
              <a:t> </a:t>
            </a:r>
            <a:r>
              <a:rPr lang="tr-TR" sz="20000" dirty="0" smtClean="0">
                <a:latin typeface="TTKB Dik Temel Abece" pitchFamily="2" charset="-94"/>
              </a:rPr>
              <a:t>ö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5290507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nü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Alt Başlık 2"/>
          <p:cNvSpPr txBox="1">
            <a:spLocks/>
          </p:cNvSpPr>
          <p:nvPr/>
        </p:nvSpPr>
        <p:spPr>
          <a:xfrm>
            <a:off x="9027042" y="1643026"/>
            <a:ext cx="11269620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latin typeface="TTKB Dik Temel Abece" pitchFamily="2" charset="-94"/>
              </a:rPr>
              <a:t>nü</a:t>
            </a:r>
            <a:endParaRPr lang="tr-TR" sz="200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235760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175"/>
    </mc:Choice>
    <mc:Fallback>
      <p:transition spd="slow" advTm="15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-0.22565 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9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95833E-6 4.81481E-6 L -0.33815 0.0039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9782" y="1864685"/>
            <a:ext cx="11352161" cy="269668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20000" dirty="0">
                <a:latin typeface="TTKB Dik Temel Abece" pitchFamily="2" charset="-94"/>
              </a:rPr>
              <a:t> </a:t>
            </a:r>
            <a:r>
              <a:rPr lang="tr-TR" sz="20000" dirty="0" smtClean="0">
                <a:latin typeface="TTKB Dik Temel Abece" pitchFamily="2" charset="-94"/>
              </a:rPr>
              <a:t>ö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5290507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nü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Alt Başlık 2"/>
          <p:cNvSpPr txBox="1">
            <a:spLocks/>
          </p:cNvSpPr>
          <p:nvPr/>
        </p:nvSpPr>
        <p:spPr>
          <a:xfrm>
            <a:off x="9027042" y="1643026"/>
            <a:ext cx="11269620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latin typeface="TTKB Dik Temel Abece" pitchFamily="2" charset="-94"/>
              </a:rPr>
              <a:t>ne</a:t>
            </a:r>
            <a:endParaRPr lang="tr-TR" sz="200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778952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034"/>
    </mc:Choice>
    <mc:Fallback>
      <p:transition spd="slow" advTm="14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-0.22565 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9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95833E-6 4.81481E-6 L -0.33815 0.0039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ön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470704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763"/>
    </mc:Choice>
    <mc:Fallback>
      <p:transition spd="slow" advTm="9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5677 -0.0006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3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9782" y="1864685"/>
            <a:ext cx="11352161" cy="269668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20000" dirty="0" smtClean="0">
                <a:latin typeface="TTKB Dik Temel Abece" pitchFamily="2" charset="-94"/>
              </a:rPr>
              <a:t>ön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10" name="Alt Başlık 2"/>
          <p:cNvSpPr txBox="1">
            <a:spLocks/>
          </p:cNvSpPr>
          <p:nvPr/>
        </p:nvSpPr>
        <p:spPr>
          <a:xfrm>
            <a:off x="5290507" y="1643026"/>
            <a:ext cx="11486754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Alt Başlık 2"/>
          <p:cNvSpPr txBox="1">
            <a:spLocks/>
          </p:cNvSpPr>
          <p:nvPr/>
        </p:nvSpPr>
        <p:spPr>
          <a:xfrm>
            <a:off x="8856920" y="1643026"/>
            <a:ext cx="11248355" cy="4742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0000" dirty="0" err="1" smtClean="0">
                <a:latin typeface="TTKB Dik Temel Abece" pitchFamily="2" charset="-94"/>
              </a:rPr>
              <a:t>lü</a:t>
            </a:r>
            <a:endParaRPr lang="tr-TR" sz="20000" dirty="0"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980719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854"/>
    </mc:Choice>
    <mc:Fallback>
      <p:transition spd="slow" advTm="13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-0.21602 0.003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81481E-6 L -0.28281 -7.40741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88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0" grpId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5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 txBox="1">
            <a:spLocks/>
          </p:cNvSpPr>
          <p:nvPr/>
        </p:nvSpPr>
        <p:spPr>
          <a:xfrm>
            <a:off x="2947434" y="1344207"/>
            <a:ext cx="3345941" cy="1434491"/>
          </a:xfrm>
          <a:prstGeom prst="rect">
            <a:avLst/>
          </a:prstGeom>
          <a:noFill/>
          <a:ln w="28575">
            <a:noFill/>
          </a:ln>
        </p:spPr>
        <p:txBody>
          <a:bodyPr vert="horz" lIns="71098" tIns="35549" rIns="71098" bIns="35549" rtlCol="0" anchor="b">
            <a:noAutofit/>
          </a:bodyPr>
          <a:lstStyle>
            <a:lvl1pPr algn="ctr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6842" dirty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AFERİN</a:t>
            </a:r>
          </a:p>
        </p:txBody>
      </p:sp>
      <p:sp>
        <p:nvSpPr>
          <p:cNvPr id="2" name="AutoShape 2" descr="Ok Icons - Download 244 Free Ok icons here"/>
          <p:cNvSpPr>
            <a:spLocks noChangeAspect="1" noChangeArrowheads="1"/>
          </p:cNvSpPr>
          <p:nvPr/>
        </p:nvSpPr>
        <p:spPr bwMode="auto">
          <a:xfrm>
            <a:off x="1644965" y="-112325"/>
            <a:ext cx="236994" cy="236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1098" tIns="35549" rIns="71098" bIns="35549" numCol="1" anchor="t" anchorCtr="0" compatLnSpc="1">
            <a:prstTxWarp prst="textNoShape">
              <a:avLst/>
            </a:prstTxWarp>
          </a:bodyPr>
          <a:lstStyle/>
          <a:p>
            <a:endParaRPr lang="tr-TR" sz="140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93" y="3670155"/>
            <a:ext cx="1895948" cy="189594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229" y="1352652"/>
            <a:ext cx="1426046" cy="14260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210788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573"/>
    </mc:Choice>
    <mc:Fallback>
      <p:transition spd="slow" advTm="6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ön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477802" y="1643026"/>
            <a:ext cx="5408894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248238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723"/>
    </mc:Choice>
    <mc:Fallback>
      <p:transition spd="slow" advTm="10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638 -0.00138 L -0.21862 0.0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5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yö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882062" y="1643026"/>
            <a:ext cx="5004633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net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24274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281"/>
    </mc:Choice>
    <mc:Fallback>
      <p:transition spd="slow" advTm="11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638 -0.00138 L -0.27461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4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ön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7382577" y="1643026"/>
            <a:ext cx="5408894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24512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100"/>
    </mc:Choice>
    <mc:Fallback>
      <p:transition spd="slow" advTm="11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638 -0.00138 L -0.28658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öy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70505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868"/>
    </mc:Choice>
    <mc:Fallback>
      <p:transition spd="slow" advTm="10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6536 0.0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öt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r>
              <a:rPr lang="tr-TR" sz="300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727389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953"/>
    </mc:Choice>
    <mc:Fallback>
      <p:transition spd="slow" advTm="10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9609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smtClean="0">
                <a:latin typeface="TTKB Dik Temel Abece" pitchFamily="2" charset="-94"/>
              </a:rPr>
              <a:t>öt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994106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534"/>
    </mc:Choice>
    <mc:Fallback>
      <p:transition spd="slow" advTm="10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8502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5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47788" y="1949746"/>
            <a:ext cx="11352161" cy="4038092"/>
            <a:chOff x="1083" y="2638"/>
            <a:chExt cx="10689" cy="753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083" y="2638"/>
              <a:ext cx="10689" cy="753"/>
              <a:chOff x="1083" y="2638"/>
              <a:chExt cx="10689" cy="753"/>
            </a:xfrm>
          </p:grpSpPr>
          <p:sp>
            <p:nvSpPr>
              <p:cNvPr id="8" name="Rectangle 34"/>
              <p:cNvSpPr>
                <a:spLocks noChangeArrowheads="1"/>
              </p:cNvSpPr>
              <p:nvPr/>
            </p:nvSpPr>
            <p:spPr bwMode="auto">
              <a:xfrm>
                <a:off x="1083" y="2638"/>
                <a:ext cx="10689" cy="753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19050">
                <a:solidFill>
                  <a:schemeClr val="accent5">
                    <a:lumMod val="75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  <p:sp>
            <p:nvSpPr>
              <p:cNvPr id="9" name="Rectangle 35"/>
              <p:cNvSpPr>
                <a:spLocks noChangeArrowheads="1"/>
              </p:cNvSpPr>
              <p:nvPr/>
            </p:nvSpPr>
            <p:spPr bwMode="auto">
              <a:xfrm>
                <a:off x="1095" y="2867"/>
                <a:ext cx="10665" cy="295"/>
              </a:xfrm>
              <a:prstGeom prst="rect">
                <a:avLst/>
              </a:prstGeom>
              <a:solidFill>
                <a:srgbClr val="EFE5F3"/>
              </a:solidFill>
              <a:ln w="12700">
                <a:solidFill>
                  <a:srgbClr val="C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r-TR"/>
              </a:p>
            </p:txBody>
          </p:sp>
        </p:grpSp>
        <p:cxnSp>
          <p:nvCxnSpPr>
            <p:cNvPr id="6" name="AutoShape 36"/>
            <p:cNvCxnSpPr>
              <a:cxnSpLocks noChangeShapeType="1"/>
            </p:cNvCxnSpPr>
            <p:nvPr/>
          </p:nvCxnSpPr>
          <p:spPr bwMode="auto">
            <a:xfrm>
              <a:off x="1083" y="2638"/>
              <a:ext cx="12" cy="721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1752" y="2638"/>
              <a:ext cx="15" cy="718"/>
            </a:xfrm>
            <a:prstGeom prst="straightConnector1">
              <a:avLst/>
            </a:prstGeom>
            <a:noFill/>
            <a:ln w="19050">
              <a:solidFill>
                <a:schemeClr val="accent5">
                  <a:lumMod val="75000"/>
                  <a:lumOff val="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59782" y="1643026"/>
            <a:ext cx="11486754" cy="4742687"/>
          </a:xfrm>
        </p:spPr>
        <p:txBody>
          <a:bodyPr>
            <a:noAutofit/>
          </a:bodyPr>
          <a:lstStyle/>
          <a:p>
            <a:pPr algn="l"/>
            <a:r>
              <a:rPr lang="tr-TR" sz="30000" dirty="0" err="1" smtClean="0">
                <a:latin typeface="TTKB Dik Temel Abece" pitchFamily="2" charset="-94"/>
              </a:rPr>
              <a:t>öy</a:t>
            </a:r>
            <a:endParaRPr lang="tr-TR" sz="30000" dirty="0">
              <a:latin typeface="TTKB Dik Temel Abece" pitchFamily="2" charset="-94"/>
            </a:endParaRPr>
          </a:p>
        </p:txBody>
      </p:sp>
      <p:sp>
        <p:nvSpPr>
          <p:cNvPr id="13" name="Alt Başlık 2"/>
          <p:cNvSpPr txBox="1">
            <a:spLocks/>
          </p:cNvSpPr>
          <p:nvPr/>
        </p:nvSpPr>
        <p:spPr>
          <a:xfrm>
            <a:off x="6922144" y="1643026"/>
            <a:ext cx="4964552" cy="50167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0000" dirty="0" err="1" smtClean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endParaRPr lang="tr-TR" sz="3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81157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715"/>
    </mc:Choice>
    <mc:Fallback>
      <p:transition spd="slow" advTm="10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4.07407E-6 L -0.26445 0.0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2|2.1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2.3|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2.6|3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.5|3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.6|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9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2|2|3.3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3|2.2|2|3.2|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1.9|2.2|2.8|2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1.8|1.9|2.9|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3|2|1.9|2.7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1|2|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0.9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2.6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2|2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2.6|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.6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2.2|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.1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2.3|2.6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336</TotalTime>
  <Words>52</Words>
  <PresentationFormat>Özel</PresentationFormat>
  <Paragraphs>47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Office Teması</vt:lpstr>
      <vt:lpstr>Ö SESİ KELİME OLUŞTURMA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2020-12-05T09:12:01Z</dcterms:created>
  <dcterms:modified xsi:type="dcterms:W3CDTF">2020-12-10T07:26:10Z</dcterms:modified>
  <cp:category>https://www.sorubak.com</cp:category>
</cp:coreProperties>
</file>