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7" r:id="rId23"/>
    <p:sldId id="278" r:id="rId24"/>
    <p:sldId id="279" r:id="rId25"/>
    <p:sldId id="281" r:id="rId26"/>
    <p:sldId id="292" r:id="rId27"/>
    <p:sldId id="293" r:id="rId28"/>
    <p:sldId id="276" r:id="rId29"/>
    <p:sldId id="282" r:id="rId30"/>
    <p:sldId id="283" r:id="rId31"/>
    <p:sldId id="286" r:id="rId32"/>
    <p:sldId id="284" r:id="rId33"/>
    <p:sldId id="287" r:id="rId34"/>
    <p:sldId id="288" r:id="rId35"/>
    <p:sldId id="289" r:id="rId36"/>
    <p:sldId id="290" r:id="rId37"/>
    <p:sldId id="296" r:id="rId38"/>
    <p:sldId id="295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30/12/2020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3568" y="822191"/>
            <a:ext cx="7825502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7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TKB Dik Temel Abece" pitchFamily="2" charset="-94"/>
              </a:rPr>
              <a:t>“G” SESİ</a:t>
            </a:r>
          </a:p>
          <a:p>
            <a:pPr algn="ctr"/>
            <a:r>
              <a:rPr lang="tr-TR" sz="7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TKB Dik Temel Abece" pitchFamily="2" charset="-94"/>
              </a:rPr>
              <a:t>RESİMLİ  </a:t>
            </a:r>
            <a:r>
              <a:rPr lang="tr-TR" sz="7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TKB Dik Temel Abece" pitchFamily="2" charset="-94"/>
              </a:rPr>
              <a:t>KELİMELER</a:t>
            </a:r>
            <a:endParaRPr lang="tr-TR" sz="7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TKB Dik Temel Abece" pitchFamily="2" charset="-94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160240" y="6023610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5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TKB Dik Temel Abece" pitchFamily="2" charset="-94"/>
              </a:rPr>
              <a:t>1/A Sınıf Öğretmeni</a:t>
            </a:r>
          </a:p>
          <a:p>
            <a:pPr algn="ctr"/>
            <a:r>
              <a:rPr lang="tr-TR" sz="25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TKB Dik Temel Abece" pitchFamily="2" charset="-94"/>
              </a:rPr>
              <a:t>Deniz ÖZPINAR</a:t>
            </a:r>
            <a:endParaRPr lang="tr-TR" sz="25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TKB Dik Temel Abece" pitchFamily="2" charset="-94"/>
            </a:endParaRPr>
          </a:p>
        </p:txBody>
      </p:sp>
      <p:pic>
        <p:nvPicPr>
          <p:cNvPr id="1026" name="Picture 2" descr="C:\Users\HP\AppData\Local\Microsoft\Windows\Temporary Internet Files\Content.IE5\UTLP2DYM\sun-41191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645024"/>
            <a:ext cx="2204864" cy="2204864"/>
          </a:xfrm>
          <a:prstGeom prst="rect">
            <a:avLst/>
          </a:prstGeom>
          <a:noFill/>
        </p:spPr>
      </p:pic>
      <p:pic>
        <p:nvPicPr>
          <p:cNvPr id="1027" name="Picture 3" descr="C:\Users\HP\AppData\Local\Microsoft\Windows\Temporary Internet Files\Content.IE5\KWIHL7N2\Rose-PNG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780928"/>
            <a:ext cx="2016224" cy="3177744"/>
          </a:xfrm>
          <a:prstGeom prst="rect">
            <a:avLst/>
          </a:prstGeom>
          <a:noFill/>
        </p:spPr>
      </p:pic>
      <p:pic>
        <p:nvPicPr>
          <p:cNvPr id="1029" name="Picture 5" descr="C:\Users\HP\AppData\Local\Microsoft\Windows\Temporary Internet Files\Content.IE5\PMKKDG7N\1024px-Ship.svg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717032"/>
            <a:ext cx="3243420" cy="2109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3573016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05983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0242" name="Picture 2" descr="C:\Users\HP\Desktop\dd6b9636-da3f-4e64-9b16-730da60a5506.ege-ile-gaga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19004"/>
            <a:ext cx="2448272" cy="5442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P\Desktop\unna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764704"/>
            <a:ext cx="4176464" cy="417646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-540568" y="4581128"/>
            <a:ext cx="1033264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E</a:t>
            </a: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 i</a:t>
            </a: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le</a:t>
            </a: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 Ga</a:t>
            </a:r>
            <a:r>
              <a:rPr lang="tr-TR" sz="1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1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P\AppData\Local\Microsoft\Windows\Temporary Internet Files\Content.IE5\KWIHL7N2\mevsimsel_beslenme_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5678" y="836712"/>
            <a:ext cx="5632626" cy="3168352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gı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987824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P\AppData\Local\Microsoft\Windows\Temporary Internet Files\Content.IE5\UTLP2DYM\July-14-wedding-dres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908720"/>
            <a:ext cx="2232248" cy="297633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331640" y="3573016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635896" y="3573016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lin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HP\AppData\Local\Microsoft\Windows\Temporary Internet Files\Content.IE5\PMKKDG7N\260px-RedDeerCaithnes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836712"/>
            <a:ext cx="3816424" cy="3141211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1987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yik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331640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çiz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27585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1475656" y="1340768"/>
            <a:ext cx="6336704" cy="295232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der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491880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4339" name="Picture 3" descr="C:\Users\HP\Desktop\mustafa-kemal-ataturk-sayisi-d7ab.jpg"/>
          <p:cNvPicPr>
            <a:picLocks noChangeAspect="1" noChangeArrowheads="1"/>
          </p:cNvPicPr>
          <p:nvPr/>
        </p:nvPicPr>
        <p:blipFill>
          <a:blip r:embed="rId2" cstate="print"/>
          <a:srcRect l="22773" t="13356" r="22603" b="11301"/>
          <a:stretch>
            <a:fillRect/>
          </a:stretch>
        </p:blipFill>
        <p:spPr bwMode="auto">
          <a:xfrm>
            <a:off x="3275856" y="851610"/>
            <a:ext cx="2808312" cy="3873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0364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7585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5362" name="Picture 2" descr="C:\Users\HP\Desktop\vali-kosgerden-gaziler-gunu-mesaji-7100-600x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678" y="980728"/>
            <a:ext cx="7458730" cy="31078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7585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mi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16386" name="Picture 2" descr="C:\Users\HP\AppData\Local\Microsoft\Windows\Temporary Internet Files\Content.IE5\D558TST4\Tall ship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836712"/>
            <a:ext cx="353289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P\AppData\Local\Microsoft\Windows\Temporary Internet Files\Content.IE5\3EZIJDCG\ruzgar-turbinleri-nedir-ruzgar-enerjisi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36712"/>
            <a:ext cx="5760640" cy="3542886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467544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rüz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635896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gak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050" name="Picture 2" descr="C:\Users\HP\AppData\Local\Microsoft\Windows\Temporary Internet Files\Content.IE5\D558TST4\karga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680047" cy="412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P\AppData\Local\Microsoft\Windows\Temporary Internet Files\Content.IE5\UTLP2DYM\eyeglasses-3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667500" cy="27813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539552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göz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6388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lük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kar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07904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0485" name="Picture 5" descr="C:\Users\HP\AppData\Local\Microsoft\Windows\Temporary Internet Files\Content.IE5\UTLP2DYM\crow-1351145952oqA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92696"/>
            <a:ext cx="470707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dal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707904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2532" name="Picture 4" descr="C:\Users\HP\AppData\Local\Microsoft\Windows\Temporary Internet Files\Content.IE5\UTLP2DYM\v216-ning-02-famouspainting_1_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08719"/>
            <a:ext cx="4536504" cy="3084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göm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2392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lek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3554" name="Picture 2" descr="C:\Users\HP\AppData\Local\Microsoft\Windows\Temporary Internet Files\Content.IE5\3EZIJDCG\50-4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36711"/>
            <a:ext cx="2952328" cy="3235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sün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9593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4578" name="Picture 2" descr="C:\Users\HP\Desktop\bulasik-sungeri-oluklu-sungerler-ceyhanlar-508-48-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836712"/>
            <a:ext cx="4293944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36512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9573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13995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te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5604" name="Picture 4" descr="C:\Users\HP\Desktop\gazete_3a2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24744"/>
            <a:ext cx="6067425" cy="316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36512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kan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9979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gu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932040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ru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1746" name="Picture 2" descr="C:\Users\HP\AppData\Local\Microsoft\Windows\Temporary Internet Files\Content.IE5\KWIHL7N2\Canguro_curiosoanimal.blogspot.com (10)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36712"/>
            <a:ext cx="5187168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54056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500404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dan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2770" name="Picture 2" descr="C:\Users\HP\AppData\Local\Microsoft\Windows\Temporary Internet Files\Content.IE5\3EZIJDCG\rhino_PNG2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24744"/>
            <a:ext cx="7092280" cy="3206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HP\AppData\Local\Microsoft\Windows\Temporary Internet Files\Content.IE5\KWIHL7N2\Grasshopper-PNG-Free-Image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08720"/>
            <a:ext cx="5177898" cy="3401538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-36512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çe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9573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kir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49999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324544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76368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49999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gen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6626" name="Picture 2" descr="C:\Users\HP\AppData\Local\Microsoft\Windows\Temporary Internet Files\Content.IE5\3EZIJDCG\ringed-planet-vector-clipart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5055978" cy="3351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l="44547" t="27188" r="41617" b="25563"/>
          <a:stretch>
            <a:fillRect/>
          </a:stretch>
        </p:blipFill>
        <p:spPr bwMode="auto">
          <a:xfrm>
            <a:off x="3347864" y="764704"/>
            <a:ext cx="2088232" cy="400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geç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1805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göz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33975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le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572000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me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7650" name="Picture 2" descr="C:\Users\HP\Desktop\ispanakli-gozleme-tarifi_2529773_1200x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36712"/>
            <a:ext cx="6120680" cy="3198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HP\AppData\Local\Microsoft\Windows\Temporary Internet Files\Content.IE5\D558TST4\Grilling_steaks_food_dinner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5" y="1052736"/>
            <a:ext cx="4800533" cy="360040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07504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ız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97971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211960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ra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1805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gök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627784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yü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86003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zü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28674" name="Picture 2" descr="C:\Users\HP\AppData\Local\Microsoft\Windows\Temporary Internet Files\Content.IE5\MLIYOAF4\sky-1363333250XvV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4824536" cy="3196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HP\AppData\Local\Microsoft\Windows\Temporary Internet Files\Content.IE5\PMKKDG7N\computer-1419134_960_7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764704"/>
            <a:ext cx="3432682" cy="3672408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-1188640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bil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68356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48376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sa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07605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yar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3643277"/>
            <a:ext cx="54006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Gam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35597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ze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3794" name="Picture 2" descr="C:\Users\HP\Desktop\depositphotos_11052264-stock-illustration-cute-gi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7" y="836712"/>
            <a:ext cx="2520281" cy="3994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55576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Duy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92392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gu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4818" name="Picture 2" descr="C:\Users\HP\Desktop\depositphotos_37140703-stock-illustration-cute-girl-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836712"/>
            <a:ext cx="2520280" cy="3859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Ez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059832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gi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5842" name="Picture 2" descr="C:\Users\HP\Desktop\duvar-resimleri-mutlu-kucuk-kiz-karikatur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850" y="836712"/>
            <a:ext cx="2262286" cy="3192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4360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Öz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635896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ge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36866" name="Picture 2" descr="C:\Users\HP\Desktop\klistermaerker-3d-gore-af-en-glad-pige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980728"/>
            <a:ext cx="2448272" cy="3669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31450" y="4077569"/>
            <a:ext cx="4867550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DİNLEDİĞİNİZ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İÇİN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TEŞEKKÜRLER…</a:t>
            </a:r>
          </a:p>
        </p:txBody>
      </p:sp>
      <p:pic>
        <p:nvPicPr>
          <p:cNvPr id="3" name="Picture 2" descr="C:\Users\HP\AppData\Local\Microsoft\Windows\Temporary Internet Files\Content.IE5\PMKKDG7N\768px-Noto_Emoji_KitKat_263a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-27384"/>
            <a:ext cx="4076700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AppData\Local\Microsoft\Windows\Temporary Internet Files\Content.IE5\MLIYOAF4\Dove-Lake_from_South-200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764704"/>
            <a:ext cx="5688632" cy="324726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göl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gol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5123" name="Picture 3" descr="C:\Users\HP\AppData\Local\Microsoft\Windows\Temporary Internet Files\Content.IE5\MTWAU4I8\1200px-Soccer_Youth_Goal_Keeper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836713"/>
            <a:ext cx="4824536" cy="3216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göz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6146" name="Picture 2" descr="C:\Users\HP\AppData\Local\Microsoft\Windows\Temporary Internet Files\Content.IE5\MLIYOAF4\Eye_I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836712"/>
            <a:ext cx="339382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gül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7170" name="Picture 2" descr="C:\Users\HP\AppData\Local\Microsoft\Windows\Temporary Internet Files\Content.IE5\PMKKDG7N\rose-flower-snow-red-white-1693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7" y="764704"/>
            <a:ext cx="4695465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23728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  <a:cs typeface="+mn-cs"/>
              </a:rPr>
              <a:t>güç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pic>
        <p:nvPicPr>
          <p:cNvPr id="8194" name="Picture 2" descr="C:\Users\HP\Desktop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764704"/>
            <a:ext cx="2812882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HP\Desktop\id-xvlf9xbipck-youtube-automat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08720"/>
            <a:ext cx="4635325" cy="367240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187624" y="3643277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63888" y="3645024"/>
            <a:ext cx="468052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TKB Dik Temel Abece" pitchFamily="2" charset="-94"/>
              </a:rPr>
              <a:t>ga</a:t>
            </a:r>
            <a:endParaRPr lang="tr-TR" sz="20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TKB Dik Temel Abece" pitchFamily="2" charset="-94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116</TotalTime>
  <Words>91</Words>
  <PresentationFormat>Ekran Gösterisi (4:3)</PresentationFormat>
  <Paragraphs>81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2020-12-29T18:25:13Z</dcterms:created>
  <dcterms:modified xsi:type="dcterms:W3CDTF">2020-12-30T11:25:10Z</dcterms:modified>
  <cp:category>https://www.sorubak.com</cp:category>
</cp:coreProperties>
</file>