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utuphane" initials="k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7" d="100"/>
          <a:sy n="87" d="100"/>
        </p:scale>
        <p:origin x="-7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0-15T01:08:18.358" idx="1">
    <p:pos x="10" y="10"/>
    <p:text/>
    <p:extLst>
      <p:ext uri="{C676402C-5697-4E1C-873F-D02D1690AC5C}">
        <p15:threadingInfo xmlns:p15="http://schemas.microsoft.com/office/powerpoint/2012/main" xmlns="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05D729-A9B0-4EB3-BD37-49AD5A6822F0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A8628-4B5F-4939-B356-0B986791C3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3948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A8628-4B5F-4939-B356-0B986791C3E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7014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8275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9925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58847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48371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79570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0644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7806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462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4215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401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8674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7860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276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7383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4002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6170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4C40F-172B-4517-BFE9-3CAE7EB101C9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4D07801-684C-4DF1-B143-A72A42603C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06299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19395" y="990600"/>
            <a:ext cx="8915399" cy="2262781"/>
          </a:xfrm>
        </p:spPr>
        <p:txBody>
          <a:bodyPr/>
          <a:lstStyle/>
          <a:p>
            <a:r>
              <a:rPr lang="tr-TR" dirty="0" smtClean="0"/>
              <a:t>EL YAZALIM…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68777" y="4763524"/>
            <a:ext cx="8915399" cy="1126283"/>
          </a:xfrm>
        </p:spPr>
        <p:txBody>
          <a:bodyPr>
            <a:normAutofit lnSpcReduction="10000"/>
          </a:bodyPr>
          <a:lstStyle/>
          <a:p>
            <a:r>
              <a:rPr lang="tr-TR" i="1" dirty="0" smtClean="0"/>
              <a:t>BAHAR BAŞOĞLU</a:t>
            </a:r>
          </a:p>
          <a:p>
            <a:r>
              <a:rPr lang="tr-TR" i="1" dirty="0" smtClean="0"/>
              <a:t>1-D SINIFI</a:t>
            </a:r>
          </a:p>
          <a:p>
            <a:r>
              <a:rPr lang="tr-TR" i="1" dirty="0" smtClean="0"/>
              <a:t>ŞEHİT ÇAĞLAYAN IRMAK İLKOKULU</a:t>
            </a:r>
            <a:endParaRPr lang="tr-TR" i="1" dirty="0"/>
          </a:p>
        </p:txBody>
      </p:sp>
      <p:pic>
        <p:nvPicPr>
          <p:cNvPr id="1026" name="Picture 2" descr="El boyama 2 | Yüzler, Çocukluk, Erken çocuklu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028729">
            <a:off x="6631904" y="918887"/>
            <a:ext cx="4321360" cy="505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790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El boyama boyama kitabı insan vücudu, insan vücudu karikatür çizim, beyaz,  Yüz, Metin png | PNGW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 descr="El ve ayak yanmaları hangi hastalığın habercisi olarak görülüyor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9793" y="945139"/>
            <a:ext cx="9239250" cy="519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334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Comic Sans MS" panose="030F0702030302020204" pitchFamily="66" charset="0"/>
              </a:rPr>
              <a:t>     E    </a:t>
            </a:r>
            <a:r>
              <a:rPr lang="tr-TR" sz="9600" dirty="0" err="1" smtClean="0">
                <a:latin typeface="Comic Sans MS" panose="030F0702030302020204" pitchFamily="66" charset="0"/>
              </a:rPr>
              <a:t>e</a:t>
            </a:r>
            <a:r>
              <a:rPr lang="tr-TR" sz="9600" dirty="0" smtClean="0">
                <a:latin typeface="Comic Sans MS" panose="030F0702030302020204" pitchFamily="66" charset="0"/>
              </a:rPr>
              <a:t>  </a:t>
            </a:r>
            <a:br>
              <a:rPr lang="tr-TR" sz="9600" dirty="0" smtClean="0">
                <a:latin typeface="Comic Sans MS" panose="030F0702030302020204" pitchFamily="66" charset="0"/>
              </a:rPr>
            </a:br>
            <a:r>
              <a:rPr lang="tr-TR" sz="9600" dirty="0" smtClean="0">
                <a:latin typeface="Comic Sans MS" panose="030F0702030302020204" pitchFamily="66" charset="0"/>
              </a:rPr>
              <a:t>     </a:t>
            </a:r>
            <a:br>
              <a:rPr lang="tr-TR" sz="9600" dirty="0" smtClean="0">
                <a:latin typeface="Comic Sans MS" panose="030F0702030302020204" pitchFamily="66" charset="0"/>
              </a:rPr>
            </a:br>
            <a:r>
              <a:rPr lang="tr-TR" sz="9600" dirty="0" smtClean="0">
                <a:latin typeface="Comic Sans MS" panose="030F0702030302020204" pitchFamily="66" charset="0"/>
              </a:rPr>
              <a:t>      L     </a:t>
            </a:r>
            <a:r>
              <a:rPr lang="tr-TR" sz="9600" dirty="0" err="1" smtClean="0">
                <a:latin typeface="Comic Sans MS" panose="030F0702030302020204" pitchFamily="66" charset="0"/>
              </a:rPr>
              <a:t>l</a:t>
            </a:r>
            <a:endParaRPr lang="tr-TR" sz="9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109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               </a:t>
            </a:r>
            <a:r>
              <a:rPr lang="tr-TR" sz="9600" dirty="0" smtClean="0">
                <a:latin typeface="Comic Sans MS" panose="030F0702030302020204" pitchFamily="66" charset="0"/>
              </a:rPr>
              <a:t>e         l</a:t>
            </a:r>
            <a:endParaRPr lang="tr-TR" sz="9600" dirty="0">
              <a:latin typeface="Comic Sans MS" panose="030F0702030302020204" pitchFamily="66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4779818" y="1905000"/>
            <a:ext cx="928255" cy="14478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475449">
            <a:off x="7000292" y="1875682"/>
            <a:ext cx="968278" cy="1874586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4890655" y="3602182"/>
            <a:ext cx="2798618" cy="13996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latin typeface="Comic Sans MS" panose="030F0702030302020204" pitchFamily="66" charset="0"/>
              </a:rPr>
              <a:t>el</a:t>
            </a:r>
            <a:endParaRPr lang="tr-TR" sz="9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526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1107" y="2134255"/>
            <a:ext cx="1217075" cy="128089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Comic Sans MS" panose="030F0702030302020204" pitchFamily="66" charset="0"/>
              </a:rPr>
              <a:t>e</a:t>
            </a:r>
            <a:r>
              <a:rPr lang="tr-TR" sz="9600" dirty="0" smtClean="0">
                <a:latin typeface="Comic Sans MS" panose="030F0702030302020204" pitchFamily="66" charset="0"/>
              </a:rPr>
              <a:t>         </a:t>
            </a:r>
            <a:endParaRPr lang="tr-TR" sz="9600" dirty="0">
              <a:latin typeface="Comic Sans MS" panose="030F0702030302020204" pitchFamily="66" charset="0"/>
            </a:endParaRP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5571654" y="2134255"/>
            <a:ext cx="1258638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sz="15000" dirty="0">
                <a:latin typeface="Comic Sans MS" panose="030F0702030302020204" pitchFamily="66" charset="0"/>
              </a:rPr>
              <a:t>l</a:t>
            </a:r>
            <a:r>
              <a:rPr lang="tr-TR" sz="9600" dirty="0" smtClean="0">
                <a:latin typeface="Comic Sans MS" panose="030F0702030302020204" pitchFamily="66" charset="0"/>
              </a:rPr>
              <a:t>         </a:t>
            </a:r>
            <a:endParaRPr lang="tr-TR" sz="9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84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934344" y="1905000"/>
            <a:ext cx="1895948" cy="128089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Comic Sans MS" panose="030F0702030302020204" pitchFamily="66" charset="0"/>
              </a:rPr>
              <a:t>e </a:t>
            </a:r>
            <a:endParaRPr lang="tr-TR" sz="15000" dirty="0">
              <a:latin typeface="Comic Sans MS" panose="030F0702030302020204" pitchFamily="66" charset="0"/>
            </a:endParaRPr>
          </a:p>
        </p:txBody>
      </p:sp>
      <p:sp>
        <p:nvSpPr>
          <p:cNvPr id="5" name="Unvan 1"/>
          <p:cNvSpPr txBox="1">
            <a:spLocks/>
          </p:cNvSpPr>
          <p:nvPr/>
        </p:nvSpPr>
        <p:spPr>
          <a:xfrm>
            <a:off x="6250525" y="1905000"/>
            <a:ext cx="222845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sz="15000" dirty="0">
                <a:latin typeface="Comic Sans MS" panose="030F0702030302020204" pitchFamily="66" charset="0"/>
              </a:rPr>
              <a:t>l</a:t>
            </a:r>
            <a:r>
              <a:rPr lang="tr-TR" sz="15000" dirty="0" smtClean="0">
                <a:latin typeface="Comic Sans MS" panose="030F0702030302020204" pitchFamily="66" charset="0"/>
              </a:rPr>
              <a:t> </a:t>
            </a:r>
            <a:endParaRPr lang="tr-TR" sz="15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24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77288" y="1025891"/>
            <a:ext cx="8911687" cy="1280890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Comic Sans MS" panose="030F0702030302020204" pitchFamily="66" charset="0"/>
              </a:rPr>
              <a:t>el            </a:t>
            </a:r>
            <a:r>
              <a:rPr lang="tr-TR" sz="6600" dirty="0" err="1" smtClean="0">
                <a:latin typeface="Comic Sans MS" panose="030F0702030302020204" pitchFamily="66" charset="0"/>
              </a:rPr>
              <a:t>el</a:t>
            </a:r>
            <a:r>
              <a:rPr lang="tr-TR" sz="6600" dirty="0" smtClean="0">
                <a:latin typeface="Comic Sans MS" panose="030F0702030302020204" pitchFamily="66" charset="0"/>
              </a:rPr>
              <a:t>         </a:t>
            </a:r>
            <a:r>
              <a:rPr lang="tr-TR" sz="6600" dirty="0" err="1" smtClean="0">
                <a:latin typeface="Comic Sans MS" panose="030F0702030302020204" pitchFamily="66" charset="0"/>
              </a:rPr>
              <a:t>el</a:t>
            </a:r>
            <a:r>
              <a:rPr lang="tr-TR" sz="6600" dirty="0" smtClean="0">
                <a:latin typeface="Comic Sans MS" panose="030F0702030302020204" pitchFamily="66" charset="0"/>
              </a:rPr>
              <a:t>                  </a:t>
            </a:r>
            <a:endParaRPr lang="tr-TR" sz="6600" dirty="0"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6847" y="2417617"/>
            <a:ext cx="9327688" cy="178018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6847" y="4308638"/>
            <a:ext cx="9404584" cy="1690379"/>
          </a:xfrm>
          <a:prstGeom prst="rect">
            <a:avLst/>
          </a:prstGeom>
        </p:spPr>
      </p:pic>
      <p:pic>
        <p:nvPicPr>
          <p:cNvPr id="3074" name="Picture 2" descr="Mersin Aile, Çalışma ve Sosyal Hizmetler İl Müdürlüğü | Koronavirüsü  durdurmaya yardım ed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41761" y="2044846"/>
            <a:ext cx="1523766" cy="14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ersin Aile, Çalışma ve Sosyal Hizmetler İl Müdürlüğü | Koronavirüsü  durdurmaya yardım ed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7107" y="4537067"/>
            <a:ext cx="1523766" cy="14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ersin Aile, Çalışma ve Sosyal Hizmetler İl Müdürlüğü | Koronavirüsü  durdurmaya yardım ed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47100" y="4788046"/>
            <a:ext cx="1523766" cy="14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3461" y="712038"/>
            <a:ext cx="1524132" cy="1463167"/>
          </a:xfrm>
          <a:prstGeom prst="rect">
            <a:avLst/>
          </a:prstGeom>
        </p:spPr>
      </p:pic>
      <p:pic>
        <p:nvPicPr>
          <p:cNvPr id="10" name="Picture 2" descr="Mersin Aile, Çalışma ve Sosyal Hizmetler İl Müdürlüğü | Koronavirüsü  durdurmaya yardım ed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6060" y="239498"/>
            <a:ext cx="1523766" cy="14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808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7627" y="2269980"/>
            <a:ext cx="9520876" cy="195565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926080" y="2171506"/>
            <a:ext cx="19554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el</a:t>
            </a:r>
            <a:endParaRPr lang="tr-TR" sz="10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8590" y="1798438"/>
            <a:ext cx="2627604" cy="267027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9943" y="1845723"/>
            <a:ext cx="2627604" cy="267027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14647" y="1930402"/>
            <a:ext cx="2627604" cy="2670279"/>
          </a:xfrm>
          <a:prstGeom prst="rect">
            <a:avLst/>
          </a:prstGeom>
        </p:spPr>
      </p:pic>
      <p:pic>
        <p:nvPicPr>
          <p:cNvPr id="5122" name="Picture 2" descr="hand holding five fingers - Active Managemen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9020" y="4516002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623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2281" y="1798451"/>
            <a:ext cx="9522777" cy="1956986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2827606" y="1671841"/>
            <a:ext cx="18006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0" dirty="0" smtClean="0">
                <a:latin typeface="Comic Sans MS" panose="030F0702030302020204" pitchFamily="66" charset="0"/>
              </a:rPr>
              <a:t>El</a:t>
            </a:r>
            <a:endParaRPr lang="tr-TR" sz="10000" dirty="0">
              <a:latin typeface="Comic Sans MS" panose="030F0702030302020204" pitchFamily="66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5611" y="1338376"/>
            <a:ext cx="2670279" cy="267027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55890" y="1338376"/>
            <a:ext cx="2670279" cy="2670279"/>
          </a:xfrm>
          <a:prstGeom prst="rect">
            <a:avLst/>
          </a:prstGeom>
        </p:spPr>
      </p:pic>
      <p:pic>
        <p:nvPicPr>
          <p:cNvPr id="4098" name="Picture 2" descr="am vs yarrak #839590 - uludağ sözlük galer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2452" y="3882047"/>
            <a:ext cx="1993314" cy="237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39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50508"/>
          </a:xfrm>
        </p:spPr>
        <p:txBody>
          <a:bodyPr/>
          <a:lstStyle/>
          <a:p>
            <a:r>
              <a:rPr lang="tr-TR" dirty="0" smtClean="0"/>
              <a:t>İLGİNÇ EL RESİMLERİNE BAKALIM…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2925" y="1607127"/>
            <a:ext cx="6132674" cy="417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401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0787" y="933450"/>
            <a:ext cx="72104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49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2250" y="1228725"/>
            <a:ext cx="66675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826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0" y="833437"/>
            <a:ext cx="76200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906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78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433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0" y="766762"/>
            <a:ext cx="76200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49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7565" y="692726"/>
            <a:ext cx="4556179" cy="5899753"/>
          </a:xfrm>
        </p:spPr>
      </p:pic>
    </p:spTree>
    <p:extLst>
      <p:ext uri="{BB962C8B-B14F-4D97-AF65-F5344CB8AC3E}">
        <p14:creationId xmlns:p14="http://schemas.microsoft.com/office/powerpoint/2010/main" xmlns="" val="113677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</TotalTime>
  <Words>33</Words>
  <PresentationFormat>Özel</PresentationFormat>
  <Paragraphs>16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Duman</vt:lpstr>
      <vt:lpstr>EL YAZALIM… </vt:lpstr>
      <vt:lpstr>İLGİNÇ EL RESİMLERİNE BAKALIM…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     E    e               L     l</vt:lpstr>
      <vt:lpstr>                e         l</vt:lpstr>
      <vt:lpstr>e         </vt:lpstr>
      <vt:lpstr>e </vt:lpstr>
      <vt:lpstr>el            el         el                  </vt:lpstr>
      <vt:lpstr>Slayt 16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2020-10-14T21:45:06Z</dcterms:created>
  <dcterms:modified xsi:type="dcterms:W3CDTF">2020-10-15T08:32:12Z</dcterms:modified>
  <cp:category>https://www.sorubak.com</cp:category>
</cp:coreProperties>
</file>