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4"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inimized" horzBarState="minimized">
    <p:restoredLeft sz="0" autoAdjust="0"/>
    <p:restoredTop sz="0" autoAdjust="0"/>
  </p:normalViewPr>
  <p:slideViewPr>
    <p:cSldViewPr snapToGrid="0">
      <p:cViewPr varScale="1">
        <p:scale>
          <a:sx n="27" d="100"/>
          <a:sy n="27" d="100"/>
        </p:scale>
        <p:origin x="2796"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684212" y="685799"/>
            <a:ext cx="8001000" cy="2971801"/>
          </a:xfrm>
        </p:spPr>
        <p:txBody>
          <a:bodyPr anchor="b">
            <a:normAutofit/>
          </a:bodyPr>
          <a:lstStyle>
            <a:lvl1pPr algn="l">
              <a:defRPr sz="4800">
                <a:effectLst/>
              </a:defRPr>
            </a:lvl1pPr>
          </a:lstStyle>
          <a:p>
            <a:r>
              <a:rPr lang="tr-TR"/>
              <a:t>Asıl başlık stili için tıklatın</a:t>
            </a:r>
            <a:endParaRPr lang="en-US" dirty="0"/>
          </a:p>
        </p:txBody>
      </p:sp>
      <p:sp>
        <p:nvSpPr>
          <p:cNvPr id="3" name="Subtitle 2"/>
          <p:cNvSpPr>
            <a:spLocks noGrp="1"/>
          </p:cNvSpPr>
          <p:nvPr>
            <p:ph type="subTitle" idx="1"/>
          </p:nvPr>
        </p:nvSpPr>
        <p:spPr>
          <a:xfrm>
            <a:off x="684212" y="3843867"/>
            <a:ext cx="6400800" cy="1947333"/>
          </a:xfrm>
        </p:spPr>
        <p:txBody>
          <a:bodyPr anchor="t">
            <a:normAutofit/>
          </a:bodyPr>
          <a:lstStyle>
            <a:lvl1pPr marL="0" indent="0" algn="l">
              <a:buNone/>
              <a:defRPr sz="2100">
                <a:solidFill>
                  <a:schemeClr val="bg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Asıl alt başlık stilini düzenlemek için tıklayın</a:t>
            </a:r>
            <a:endParaRPr lang="en-US" dirty="0"/>
          </a:p>
        </p:txBody>
      </p:sp>
      <p:sp>
        <p:nvSpPr>
          <p:cNvPr id="4" name="Date Placeholder 3"/>
          <p:cNvSpPr>
            <a:spLocks noGrp="1"/>
          </p:cNvSpPr>
          <p:nvPr>
            <p:ph type="dt" sz="half" idx="10"/>
          </p:nvPr>
        </p:nvSpPr>
        <p:spPr/>
        <p:txBody>
          <a:bodyPr/>
          <a:lstStyle/>
          <a:p>
            <a:fld id="{7AA2137D-5533-4601-93C0-6E29D4F7BEC8}" type="datetimeFigureOut">
              <a:rPr lang="tr-TR" smtClean="0"/>
              <a:t>16.01.2021</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1662A8F7-807B-4B08-872D-4BBADFB5FFF8}" type="slidenum">
              <a:rPr lang="tr-TR" smtClean="0"/>
              <a:t>‹#›</a:t>
            </a:fld>
            <a:endParaRPr lang="tr-TR"/>
          </a:p>
        </p:txBody>
      </p:sp>
      <p:cxnSp>
        <p:nvCxnSpPr>
          <p:cNvPr id="16" name="Straight Connector 15"/>
          <p:cNvCxnSpPr/>
          <p:nvPr/>
        </p:nvCxnSpPr>
        <p:spPr>
          <a:xfrm flipH="1">
            <a:off x="8228012" y="8467"/>
            <a:ext cx="3810000" cy="3810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flipH="1">
            <a:off x="6108170" y="91545"/>
            <a:ext cx="6080655" cy="608065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7235825" y="228600"/>
            <a:ext cx="4953000" cy="4953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335837" y="32278"/>
            <a:ext cx="4852989" cy="485298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7845426" y="609601"/>
            <a:ext cx="4343399" cy="434339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3425848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Yazılı Panoramik Resi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 için tıklatın</a:t>
            </a:r>
            <a:endParaRPr lang="en-US" dirty="0"/>
          </a:p>
        </p:txBody>
      </p:sp>
      <p:sp>
        <p:nvSpPr>
          <p:cNvPr id="17" name="Picture Placeholder 2"/>
          <p:cNvSpPr>
            <a:spLocks noGrp="1" noChangeAspect="1"/>
          </p:cNvSpPr>
          <p:nvPr>
            <p:ph type="pic" idx="13"/>
          </p:nvPr>
        </p:nvSpPr>
        <p:spPr>
          <a:xfrm>
            <a:off x="685800" y="533400"/>
            <a:ext cx="10818812" cy="31242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a:t>Resim eklemek için simgeyi tıklatın</a:t>
            </a:r>
            <a:endParaRPr lang="en-US" dirty="0"/>
          </a:p>
        </p:txBody>
      </p:sp>
      <p:sp>
        <p:nvSpPr>
          <p:cNvPr id="16" name="Text Placeholder 9"/>
          <p:cNvSpPr>
            <a:spLocks noGrp="1"/>
          </p:cNvSpPr>
          <p:nvPr>
            <p:ph type="body" sz="quarter" idx="14"/>
          </p:nvPr>
        </p:nvSpPr>
        <p:spPr>
          <a:xfrm>
            <a:off x="914402" y="3843867"/>
            <a:ext cx="8304210" cy="457200"/>
          </a:xfrm>
        </p:spPr>
        <p:txBody>
          <a:bodyPr anchor="t">
            <a:normAutofit/>
          </a:bodyPr>
          <a:lstStyle>
            <a:lvl1pPr marL="0" indent="0">
              <a:buFontTx/>
              <a:buNone/>
              <a:defRPr sz="16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a:t>Asıl metin stillerini düzenle</a:t>
            </a:r>
          </a:p>
        </p:txBody>
      </p:sp>
      <p:sp>
        <p:nvSpPr>
          <p:cNvPr id="3" name="Date Placeholder 2"/>
          <p:cNvSpPr>
            <a:spLocks noGrp="1"/>
          </p:cNvSpPr>
          <p:nvPr>
            <p:ph type="dt" sz="half" idx="10"/>
          </p:nvPr>
        </p:nvSpPr>
        <p:spPr/>
        <p:txBody>
          <a:bodyPr/>
          <a:lstStyle/>
          <a:p>
            <a:fld id="{7AA2137D-5533-4601-93C0-6E29D4F7BEC8}" type="datetimeFigureOut">
              <a:rPr lang="tr-TR" smtClean="0"/>
              <a:t>16.01.2021</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1662A8F7-807B-4B08-872D-4BBADFB5FFF8}" type="slidenum">
              <a:rPr lang="tr-TR" smtClean="0"/>
              <a:t>‹#›</a:t>
            </a:fld>
            <a:endParaRPr lang="tr-TR"/>
          </a:p>
        </p:txBody>
      </p:sp>
    </p:spTree>
    <p:extLst>
      <p:ext uri="{BB962C8B-B14F-4D97-AF65-F5344CB8AC3E}">
        <p14:creationId xmlns:p14="http://schemas.microsoft.com/office/powerpoint/2010/main" val="30837666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aşlık ve Resim Yazısı">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anchor="ctr">
            <a:normAutofit/>
          </a:bodyPr>
          <a:lstStyle>
            <a:lvl1pPr algn="l">
              <a:defRPr sz="3200" b="0" cap="all"/>
            </a:lvl1pPr>
          </a:lstStyle>
          <a:p>
            <a:r>
              <a:rPr lang="tr-TR"/>
              <a:t>Asıl başlık stili için tıklatın</a:t>
            </a:r>
            <a:endParaRPr lang="en-US" dirty="0"/>
          </a:p>
        </p:txBody>
      </p:sp>
      <p:sp>
        <p:nvSpPr>
          <p:cNvPr id="3" name="Text Placeholder 2"/>
          <p:cNvSpPr>
            <a:spLocks noGrp="1"/>
          </p:cNvSpPr>
          <p:nvPr>
            <p:ph type="body" idx="1"/>
          </p:nvPr>
        </p:nvSpPr>
        <p:spPr>
          <a:xfrm>
            <a:off x="684212" y="4114800"/>
            <a:ext cx="8535988" cy="1879600"/>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a:t>
            </a:r>
          </a:p>
        </p:txBody>
      </p:sp>
      <p:sp>
        <p:nvSpPr>
          <p:cNvPr id="4" name="Date Placeholder 3"/>
          <p:cNvSpPr>
            <a:spLocks noGrp="1"/>
          </p:cNvSpPr>
          <p:nvPr>
            <p:ph type="dt" sz="half" idx="10"/>
          </p:nvPr>
        </p:nvSpPr>
        <p:spPr/>
        <p:txBody>
          <a:bodyPr/>
          <a:lstStyle/>
          <a:p>
            <a:fld id="{7AA2137D-5533-4601-93C0-6E29D4F7BEC8}" type="datetimeFigureOut">
              <a:rPr lang="tr-TR" smtClean="0"/>
              <a:t>16.01.2021</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1662A8F7-807B-4B08-872D-4BBADFB5FFF8}" type="slidenum">
              <a:rPr lang="tr-TR" smtClean="0"/>
              <a:t>‹#›</a:t>
            </a:fld>
            <a:endParaRPr lang="tr-TR"/>
          </a:p>
        </p:txBody>
      </p:sp>
    </p:spTree>
    <p:extLst>
      <p:ext uri="{BB962C8B-B14F-4D97-AF65-F5344CB8AC3E}">
        <p14:creationId xmlns:p14="http://schemas.microsoft.com/office/powerpoint/2010/main" val="11501157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Resim Yazılı Alıntı">
    <p:spTree>
      <p:nvGrpSpPr>
        <p:cNvPr id="1" name=""/>
        <p:cNvGrpSpPr/>
        <p:nvPr/>
      </p:nvGrpSpPr>
      <p:grpSpPr>
        <a:xfrm>
          <a:off x="0" y="0"/>
          <a:ext cx="0" cy="0"/>
          <a:chOff x="0" y="0"/>
          <a:chExt cx="0" cy="0"/>
        </a:xfrm>
      </p:grpSpPr>
      <p:sp>
        <p:nvSpPr>
          <p:cNvPr id="2" name="Title 1"/>
          <p:cNvSpPr>
            <a:spLocks noGrp="1"/>
          </p:cNvSpPr>
          <p:nvPr>
            <p:ph type="title"/>
          </p:nvPr>
        </p:nvSpPr>
        <p:spPr>
          <a:xfrm>
            <a:off x="1141411" y="685800"/>
            <a:ext cx="9144001" cy="2743200"/>
          </a:xfrm>
        </p:spPr>
        <p:txBody>
          <a:bodyPr anchor="ctr">
            <a:normAutofit/>
          </a:bodyPr>
          <a:lstStyle>
            <a:lvl1pPr algn="l">
              <a:defRPr sz="3200" b="0" cap="all">
                <a:solidFill>
                  <a:schemeClr val="tx1"/>
                </a:solidFill>
              </a:defRPr>
            </a:lvl1pPr>
          </a:lstStyle>
          <a:p>
            <a:r>
              <a:rPr lang="tr-TR"/>
              <a:t>Asıl başlık stili için tıklatın</a:t>
            </a:r>
            <a:endParaRPr lang="en-US" dirty="0"/>
          </a:p>
        </p:txBody>
      </p:sp>
      <p:sp>
        <p:nvSpPr>
          <p:cNvPr id="10" name="Text Placeholder 9"/>
          <p:cNvSpPr>
            <a:spLocks noGrp="1"/>
          </p:cNvSpPr>
          <p:nvPr>
            <p:ph type="body" sz="quarter" idx="13"/>
          </p:nvPr>
        </p:nvSpPr>
        <p:spPr>
          <a:xfrm>
            <a:off x="1446212" y="3429000"/>
            <a:ext cx="8534400"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a:t>Asıl metin stillerini düzenle</a:t>
            </a:r>
          </a:p>
        </p:txBody>
      </p:sp>
      <p:sp>
        <p:nvSpPr>
          <p:cNvPr id="3" name="Text Placeholder 2"/>
          <p:cNvSpPr>
            <a:spLocks noGrp="1"/>
          </p:cNvSpPr>
          <p:nvPr>
            <p:ph type="body" idx="1"/>
          </p:nvPr>
        </p:nvSpPr>
        <p:spPr>
          <a:xfrm>
            <a:off x="684213" y="4301067"/>
            <a:ext cx="8534400" cy="1684865"/>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a:t>
            </a:r>
          </a:p>
        </p:txBody>
      </p:sp>
      <p:sp>
        <p:nvSpPr>
          <p:cNvPr id="4" name="Date Placeholder 3"/>
          <p:cNvSpPr>
            <a:spLocks noGrp="1"/>
          </p:cNvSpPr>
          <p:nvPr>
            <p:ph type="dt" sz="half" idx="10"/>
          </p:nvPr>
        </p:nvSpPr>
        <p:spPr/>
        <p:txBody>
          <a:bodyPr/>
          <a:lstStyle/>
          <a:p>
            <a:fld id="{7AA2137D-5533-4601-93C0-6E29D4F7BEC8}" type="datetimeFigureOut">
              <a:rPr lang="tr-TR" smtClean="0"/>
              <a:t>16.01.2021</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1662A8F7-807B-4B08-872D-4BBADFB5FFF8}" type="slidenum">
              <a:rPr lang="tr-TR" smtClean="0"/>
              <a:t>‹#›</a:t>
            </a:fld>
            <a:endParaRPr lang="tr-TR"/>
          </a:p>
        </p:txBody>
      </p:sp>
      <p:sp>
        <p:nvSpPr>
          <p:cNvPr id="14" name="TextBox 13"/>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8842135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İsim Kartı">
    <p:spTree>
      <p:nvGrpSpPr>
        <p:cNvPr id="1" name=""/>
        <p:cNvGrpSpPr/>
        <p:nvPr/>
      </p:nvGrpSpPr>
      <p:grpSpPr>
        <a:xfrm>
          <a:off x="0" y="0"/>
          <a:ext cx="0" cy="0"/>
          <a:chOff x="0" y="0"/>
          <a:chExt cx="0" cy="0"/>
        </a:xfrm>
      </p:grpSpPr>
      <p:sp>
        <p:nvSpPr>
          <p:cNvPr id="2" name="Title 1"/>
          <p:cNvSpPr>
            <a:spLocks noGrp="1"/>
          </p:cNvSpPr>
          <p:nvPr>
            <p:ph type="title"/>
          </p:nvPr>
        </p:nvSpPr>
        <p:spPr>
          <a:xfrm>
            <a:off x="684212" y="3429000"/>
            <a:ext cx="8534400" cy="1697400"/>
          </a:xfrm>
        </p:spPr>
        <p:txBody>
          <a:bodyPr anchor="b">
            <a:normAutofit/>
          </a:bodyPr>
          <a:lstStyle>
            <a:lvl1pPr algn="l">
              <a:defRPr sz="3200" b="0" cap="all"/>
            </a:lvl1pPr>
          </a:lstStyle>
          <a:p>
            <a:r>
              <a:rPr lang="tr-TR"/>
              <a:t>Asıl başlık stili için tıklatın</a:t>
            </a:r>
            <a:endParaRPr lang="en-US" dirty="0"/>
          </a:p>
        </p:txBody>
      </p:sp>
      <p:sp>
        <p:nvSpPr>
          <p:cNvPr id="3" name="Text Placeholder 2"/>
          <p:cNvSpPr>
            <a:spLocks noGrp="1"/>
          </p:cNvSpPr>
          <p:nvPr>
            <p:ph type="body" idx="1"/>
          </p:nvPr>
        </p:nvSpPr>
        <p:spPr>
          <a:xfrm>
            <a:off x="684211" y="5132981"/>
            <a:ext cx="8535990" cy="860400"/>
          </a:xfrm>
        </p:spPr>
        <p:txBody>
          <a:bodyPr anchor="t">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a:t>
            </a:r>
          </a:p>
        </p:txBody>
      </p:sp>
      <p:sp>
        <p:nvSpPr>
          <p:cNvPr id="4" name="Date Placeholder 3"/>
          <p:cNvSpPr>
            <a:spLocks noGrp="1"/>
          </p:cNvSpPr>
          <p:nvPr>
            <p:ph type="dt" sz="half" idx="10"/>
          </p:nvPr>
        </p:nvSpPr>
        <p:spPr/>
        <p:txBody>
          <a:bodyPr/>
          <a:lstStyle/>
          <a:p>
            <a:fld id="{7AA2137D-5533-4601-93C0-6E29D4F7BEC8}" type="datetimeFigureOut">
              <a:rPr lang="tr-TR" smtClean="0"/>
              <a:t>16.01.2021</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1662A8F7-807B-4B08-872D-4BBADFB5FFF8}" type="slidenum">
              <a:rPr lang="tr-TR" smtClean="0"/>
              <a:t>‹#›</a:t>
            </a:fld>
            <a:endParaRPr lang="tr-TR"/>
          </a:p>
        </p:txBody>
      </p:sp>
    </p:spTree>
    <p:extLst>
      <p:ext uri="{BB962C8B-B14F-4D97-AF65-F5344CB8AC3E}">
        <p14:creationId xmlns:p14="http://schemas.microsoft.com/office/powerpoint/2010/main" val="355421606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Alıntı İsim Kartı">
    <p:spTree>
      <p:nvGrpSpPr>
        <p:cNvPr id="1" name=""/>
        <p:cNvGrpSpPr/>
        <p:nvPr/>
      </p:nvGrpSpPr>
      <p:grpSpPr>
        <a:xfrm>
          <a:off x="0" y="0"/>
          <a:ext cx="0" cy="0"/>
          <a:chOff x="0" y="0"/>
          <a:chExt cx="0" cy="0"/>
        </a:xfrm>
      </p:grpSpPr>
      <p:sp>
        <p:nvSpPr>
          <p:cNvPr id="2" name="Title 1"/>
          <p:cNvSpPr>
            <a:spLocks noGrp="1"/>
          </p:cNvSpPr>
          <p:nvPr>
            <p:ph type="title"/>
          </p:nvPr>
        </p:nvSpPr>
        <p:spPr>
          <a:xfrm>
            <a:off x="1141413" y="685800"/>
            <a:ext cx="9144000" cy="2743200"/>
          </a:xfrm>
        </p:spPr>
        <p:txBody>
          <a:bodyPr anchor="ctr">
            <a:normAutofit/>
          </a:bodyPr>
          <a:lstStyle>
            <a:lvl1pPr algn="l">
              <a:defRPr sz="3200" b="0" cap="all">
                <a:solidFill>
                  <a:schemeClr val="tx1"/>
                </a:solidFill>
              </a:defRPr>
            </a:lvl1pPr>
          </a:lstStyle>
          <a:p>
            <a:r>
              <a:rPr lang="tr-TR"/>
              <a:t>Asıl başlık stili için tıklatın</a:t>
            </a:r>
            <a:endParaRPr lang="en-US" dirty="0"/>
          </a:p>
        </p:txBody>
      </p:sp>
      <p:sp>
        <p:nvSpPr>
          <p:cNvPr id="10" name="Text Placeholder 9"/>
          <p:cNvSpPr>
            <a:spLocks noGrp="1"/>
          </p:cNvSpPr>
          <p:nvPr>
            <p:ph type="body" sz="quarter" idx="13"/>
          </p:nvPr>
        </p:nvSpPr>
        <p:spPr>
          <a:xfrm>
            <a:off x="684212" y="3928534"/>
            <a:ext cx="8534401" cy="1049866"/>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tr-TR"/>
              <a:t>Asıl metin stillerini düzenle</a:t>
            </a:r>
          </a:p>
        </p:txBody>
      </p:sp>
      <p:sp>
        <p:nvSpPr>
          <p:cNvPr id="3" name="Text Placeholder 2"/>
          <p:cNvSpPr>
            <a:spLocks noGrp="1"/>
          </p:cNvSpPr>
          <p:nvPr>
            <p:ph type="body" idx="1"/>
          </p:nvPr>
        </p:nvSpPr>
        <p:spPr>
          <a:xfrm>
            <a:off x="684211" y="4978400"/>
            <a:ext cx="8534401" cy="10160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a:t>
            </a:r>
          </a:p>
        </p:txBody>
      </p:sp>
      <p:sp>
        <p:nvSpPr>
          <p:cNvPr id="4" name="Date Placeholder 3"/>
          <p:cNvSpPr>
            <a:spLocks noGrp="1"/>
          </p:cNvSpPr>
          <p:nvPr>
            <p:ph type="dt" sz="half" idx="10"/>
          </p:nvPr>
        </p:nvSpPr>
        <p:spPr/>
        <p:txBody>
          <a:bodyPr/>
          <a:lstStyle/>
          <a:p>
            <a:fld id="{7AA2137D-5533-4601-93C0-6E29D4F7BEC8}" type="datetimeFigureOut">
              <a:rPr lang="tr-TR" smtClean="0"/>
              <a:t>16.01.2021</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1662A8F7-807B-4B08-872D-4BBADFB5FFF8}" type="slidenum">
              <a:rPr lang="tr-TR" smtClean="0"/>
              <a:t>‹#›</a:t>
            </a:fld>
            <a:endParaRPr lang="tr-TR"/>
          </a:p>
        </p:txBody>
      </p:sp>
      <p:sp>
        <p:nvSpPr>
          <p:cNvPr id="11" name="TextBox 10"/>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2" name="TextBox 11"/>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369541873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Doğru veya Yanlış">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vert="horz" lIns="91440" tIns="45720" rIns="91440" bIns="45720" rtlCol="0" anchor="ctr">
            <a:normAutofit/>
          </a:bodyPr>
          <a:lstStyle>
            <a:lvl1pPr>
              <a:defRPr lang="en-US" b="0" dirty="0"/>
            </a:lvl1pPr>
          </a:lstStyle>
          <a:p>
            <a:pPr marL="0" lvl="0"/>
            <a:r>
              <a:rPr lang="tr-TR"/>
              <a:t>Asıl başlık stili için tıklatın</a:t>
            </a:r>
            <a:endParaRPr lang="en-US" dirty="0"/>
          </a:p>
        </p:txBody>
      </p:sp>
      <p:sp>
        <p:nvSpPr>
          <p:cNvPr id="10" name="Text Placeholder 9"/>
          <p:cNvSpPr>
            <a:spLocks noGrp="1"/>
          </p:cNvSpPr>
          <p:nvPr>
            <p:ph type="body" sz="quarter" idx="13"/>
          </p:nvPr>
        </p:nvSpPr>
        <p:spPr>
          <a:xfrm>
            <a:off x="684212" y="3928534"/>
            <a:ext cx="8534400" cy="838200"/>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tr-TR"/>
              <a:t>Asıl metin stillerini düzenle</a:t>
            </a:r>
          </a:p>
        </p:txBody>
      </p:sp>
      <p:sp>
        <p:nvSpPr>
          <p:cNvPr id="3" name="Text Placeholder 2"/>
          <p:cNvSpPr>
            <a:spLocks noGrp="1"/>
          </p:cNvSpPr>
          <p:nvPr>
            <p:ph type="body" idx="1"/>
          </p:nvPr>
        </p:nvSpPr>
        <p:spPr>
          <a:xfrm>
            <a:off x="684211" y="4766732"/>
            <a:ext cx="8534401" cy="1227667"/>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a:t>
            </a:r>
          </a:p>
        </p:txBody>
      </p:sp>
      <p:sp>
        <p:nvSpPr>
          <p:cNvPr id="4" name="Date Placeholder 3"/>
          <p:cNvSpPr>
            <a:spLocks noGrp="1"/>
          </p:cNvSpPr>
          <p:nvPr>
            <p:ph type="dt" sz="half" idx="10"/>
          </p:nvPr>
        </p:nvSpPr>
        <p:spPr/>
        <p:txBody>
          <a:bodyPr/>
          <a:lstStyle/>
          <a:p>
            <a:fld id="{7AA2137D-5533-4601-93C0-6E29D4F7BEC8}" type="datetimeFigureOut">
              <a:rPr lang="tr-TR" smtClean="0"/>
              <a:t>16.01.2021</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1662A8F7-807B-4B08-872D-4BBADFB5FFF8}" type="slidenum">
              <a:rPr lang="tr-TR" smtClean="0"/>
              <a:t>‹#›</a:t>
            </a:fld>
            <a:endParaRPr lang="tr-TR"/>
          </a:p>
        </p:txBody>
      </p:sp>
    </p:spTree>
    <p:extLst>
      <p:ext uri="{BB962C8B-B14F-4D97-AF65-F5344CB8AC3E}">
        <p14:creationId xmlns:p14="http://schemas.microsoft.com/office/powerpoint/2010/main" val="122592791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tr-TR"/>
              <a:t>Asıl başlık stili için tıklatın</a:t>
            </a:r>
            <a:endParaRPr lang="en-US" dirty="0"/>
          </a:p>
        </p:txBody>
      </p:sp>
      <p:sp>
        <p:nvSpPr>
          <p:cNvPr id="3" name="Vertical Text Placeholder 2"/>
          <p:cNvSpPr>
            <a:spLocks noGrp="1"/>
          </p:cNvSpPr>
          <p:nvPr>
            <p:ph type="body" orient="vert" idx="1"/>
          </p:nvPr>
        </p:nvSpPr>
        <p:spPr/>
        <p:txBody>
          <a:bodyPr vert="eaVert" ancho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7AA2137D-5533-4601-93C0-6E29D4F7BEC8}" type="datetimeFigureOut">
              <a:rPr lang="tr-TR" smtClean="0"/>
              <a:t>16.01.2021</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1662A8F7-807B-4B08-872D-4BBADFB5FFF8}" type="slidenum">
              <a:rPr lang="tr-TR" smtClean="0"/>
              <a:t>‹#›</a:t>
            </a:fld>
            <a:endParaRPr lang="tr-TR"/>
          </a:p>
        </p:txBody>
      </p:sp>
    </p:spTree>
    <p:extLst>
      <p:ext uri="{BB962C8B-B14F-4D97-AF65-F5344CB8AC3E}">
        <p14:creationId xmlns:p14="http://schemas.microsoft.com/office/powerpoint/2010/main" val="335877530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5212" y="685800"/>
            <a:ext cx="2057400" cy="4572000"/>
          </a:xfrm>
        </p:spPr>
        <p:txBody>
          <a:bodyPr vert="eaVert"/>
          <a:lstStyle/>
          <a:p>
            <a:r>
              <a:rPr lang="tr-TR"/>
              <a:t>Asıl başlık stili için tıklatın</a:t>
            </a:r>
            <a:endParaRPr lang="en-US" dirty="0"/>
          </a:p>
        </p:txBody>
      </p:sp>
      <p:sp>
        <p:nvSpPr>
          <p:cNvPr id="3" name="Vertical Text Placeholder 2"/>
          <p:cNvSpPr>
            <a:spLocks noGrp="1"/>
          </p:cNvSpPr>
          <p:nvPr>
            <p:ph type="body" orient="vert" idx="1"/>
          </p:nvPr>
        </p:nvSpPr>
        <p:spPr>
          <a:xfrm>
            <a:off x="685800" y="685800"/>
            <a:ext cx="7823200" cy="5308600"/>
          </a:xfrm>
        </p:spPr>
        <p:txBody>
          <a:bodyPr vert="eaVert" ancho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7AA2137D-5533-4601-93C0-6E29D4F7BEC8}" type="datetimeFigureOut">
              <a:rPr lang="tr-TR" smtClean="0"/>
              <a:t>16.01.2021</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1662A8F7-807B-4B08-872D-4BBADFB5FFF8}" type="slidenum">
              <a:rPr lang="tr-TR" smtClean="0"/>
              <a:t>‹#›</a:t>
            </a:fld>
            <a:endParaRPr lang="tr-TR"/>
          </a:p>
        </p:txBody>
      </p:sp>
    </p:spTree>
    <p:extLst>
      <p:ext uri="{BB962C8B-B14F-4D97-AF65-F5344CB8AC3E}">
        <p14:creationId xmlns:p14="http://schemas.microsoft.com/office/powerpoint/2010/main" val="5555866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 için tıklatın</a:t>
            </a:r>
            <a:endParaRPr lang="en-US" dirty="0"/>
          </a:p>
        </p:txBody>
      </p:sp>
      <p:sp>
        <p:nvSpPr>
          <p:cNvPr id="3" name="Content Placeholder 2"/>
          <p:cNvSpPr>
            <a:spLocks noGrp="1"/>
          </p:cNvSpPr>
          <p:nvPr>
            <p:ph idx="1"/>
          </p:nvPr>
        </p:nvSpPr>
        <p:spPr/>
        <p:txBody>
          <a:bodyPr anchor="ct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7AA2137D-5533-4601-93C0-6E29D4F7BEC8}" type="datetimeFigureOut">
              <a:rPr lang="tr-TR" smtClean="0"/>
              <a:t>16.01.2021</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1662A8F7-807B-4B08-872D-4BBADFB5FFF8}" type="slidenum">
              <a:rPr lang="tr-TR" smtClean="0"/>
              <a:t>‹#›</a:t>
            </a:fld>
            <a:endParaRPr lang="tr-TR"/>
          </a:p>
        </p:txBody>
      </p:sp>
    </p:spTree>
    <p:extLst>
      <p:ext uri="{BB962C8B-B14F-4D97-AF65-F5344CB8AC3E}">
        <p14:creationId xmlns:p14="http://schemas.microsoft.com/office/powerpoint/2010/main" val="41593320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684211" y="2006600"/>
            <a:ext cx="8534401" cy="2281600"/>
          </a:xfrm>
        </p:spPr>
        <p:txBody>
          <a:bodyPr anchor="b">
            <a:normAutofit/>
          </a:bodyPr>
          <a:lstStyle>
            <a:lvl1pPr algn="l">
              <a:defRPr sz="3600" b="0" cap="all"/>
            </a:lvl1pPr>
          </a:lstStyle>
          <a:p>
            <a:r>
              <a:rPr lang="tr-TR"/>
              <a:t>Asıl başlık stili için tıklatın</a:t>
            </a:r>
            <a:endParaRPr lang="en-US" dirty="0"/>
          </a:p>
        </p:txBody>
      </p:sp>
      <p:sp>
        <p:nvSpPr>
          <p:cNvPr id="3" name="Text Placeholder 2"/>
          <p:cNvSpPr>
            <a:spLocks noGrp="1"/>
          </p:cNvSpPr>
          <p:nvPr>
            <p:ph type="body" idx="1"/>
          </p:nvPr>
        </p:nvSpPr>
        <p:spPr>
          <a:xfrm>
            <a:off x="684213" y="4495800"/>
            <a:ext cx="8534400" cy="14986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a:t>
            </a:r>
          </a:p>
        </p:txBody>
      </p:sp>
      <p:sp>
        <p:nvSpPr>
          <p:cNvPr id="4" name="Date Placeholder 3"/>
          <p:cNvSpPr>
            <a:spLocks noGrp="1"/>
          </p:cNvSpPr>
          <p:nvPr>
            <p:ph type="dt" sz="half" idx="10"/>
          </p:nvPr>
        </p:nvSpPr>
        <p:spPr/>
        <p:txBody>
          <a:bodyPr/>
          <a:lstStyle/>
          <a:p>
            <a:fld id="{7AA2137D-5533-4601-93C0-6E29D4F7BEC8}" type="datetimeFigureOut">
              <a:rPr lang="tr-TR" smtClean="0"/>
              <a:t>16.01.2021</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1662A8F7-807B-4B08-872D-4BBADFB5FFF8}" type="slidenum">
              <a:rPr lang="tr-TR" smtClean="0"/>
              <a:t>‹#›</a:t>
            </a:fld>
            <a:endParaRPr lang="tr-TR"/>
          </a:p>
        </p:txBody>
      </p:sp>
    </p:spTree>
    <p:extLst>
      <p:ext uri="{BB962C8B-B14F-4D97-AF65-F5344CB8AC3E}">
        <p14:creationId xmlns:p14="http://schemas.microsoft.com/office/powerpoint/2010/main" val="40603637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 için tıklatın</a:t>
            </a:r>
            <a:endParaRPr lang="en-US" dirty="0"/>
          </a:p>
        </p:txBody>
      </p:sp>
      <p:sp>
        <p:nvSpPr>
          <p:cNvPr id="3" name="Content Placeholder 2"/>
          <p:cNvSpPr>
            <a:spLocks noGrp="1"/>
          </p:cNvSpPr>
          <p:nvPr>
            <p:ph sz="half" idx="1"/>
          </p:nvPr>
        </p:nvSpPr>
        <p:spPr>
          <a:xfrm>
            <a:off x="684211" y="685800"/>
            <a:ext cx="4937655" cy="3615267"/>
          </a:xfrm>
        </p:spPr>
        <p:txBody>
          <a:bodyPr>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Content Placeholder 3"/>
          <p:cNvSpPr>
            <a:spLocks noGrp="1"/>
          </p:cNvSpPr>
          <p:nvPr>
            <p:ph sz="half" idx="2"/>
          </p:nvPr>
        </p:nvSpPr>
        <p:spPr>
          <a:xfrm>
            <a:off x="5808133" y="685801"/>
            <a:ext cx="4934479" cy="3615266"/>
          </a:xfrm>
        </p:spPr>
        <p:txBody>
          <a:bodyPr>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Date Placeholder 4"/>
          <p:cNvSpPr>
            <a:spLocks noGrp="1"/>
          </p:cNvSpPr>
          <p:nvPr>
            <p:ph type="dt" sz="half" idx="10"/>
          </p:nvPr>
        </p:nvSpPr>
        <p:spPr/>
        <p:txBody>
          <a:bodyPr/>
          <a:lstStyle/>
          <a:p>
            <a:fld id="{7AA2137D-5533-4601-93C0-6E29D4F7BEC8}" type="datetimeFigureOut">
              <a:rPr lang="tr-TR" smtClean="0"/>
              <a:t>16.01.2021</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1662A8F7-807B-4B08-872D-4BBADFB5FFF8}" type="slidenum">
              <a:rPr lang="tr-TR" smtClean="0"/>
              <a:t>‹#›</a:t>
            </a:fld>
            <a:endParaRPr lang="tr-TR"/>
          </a:p>
        </p:txBody>
      </p:sp>
    </p:spTree>
    <p:extLst>
      <p:ext uri="{BB962C8B-B14F-4D97-AF65-F5344CB8AC3E}">
        <p14:creationId xmlns:p14="http://schemas.microsoft.com/office/powerpoint/2010/main" val="9803374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a:t>Asıl başlık stili için tıklatın</a:t>
            </a:r>
            <a:endParaRPr lang="en-US" dirty="0"/>
          </a:p>
        </p:txBody>
      </p:sp>
      <p:sp>
        <p:nvSpPr>
          <p:cNvPr id="3" name="Text Placeholder 2"/>
          <p:cNvSpPr>
            <a:spLocks noGrp="1"/>
          </p:cNvSpPr>
          <p:nvPr>
            <p:ph type="body" idx="1"/>
          </p:nvPr>
        </p:nvSpPr>
        <p:spPr>
          <a:xfrm>
            <a:off x="972080" y="685800"/>
            <a:ext cx="4649787"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4" name="Content Placeholder 3"/>
          <p:cNvSpPr>
            <a:spLocks noGrp="1"/>
          </p:cNvSpPr>
          <p:nvPr>
            <p:ph sz="half" idx="2"/>
          </p:nvPr>
        </p:nvSpPr>
        <p:spPr>
          <a:xfrm>
            <a:off x="684211" y="1270529"/>
            <a:ext cx="4937655" cy="3030538"/>
          </a:xfrm>
        </p:spPr>
        <p:txBody>
          <a:bodyPr anchor="t">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Text Placeholder 4"/>
          <p:cNvSpPr>
            <a:spLocks noGrp="1"/>
          </p:cNvSpPr>
          <p:nvPr>
            <p:ph type="body" sz="quarter" idx="3"/>
          </p:nvPr>
        </p:nvSpPr>
        <p:spPr>
          <a:xfrm>
            <a:off x="6079066" y="685800"/>
            <a:ext cx="4665134"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6" name="Content Placeholder 5"/>
          <p:cNvSpPr>
            <a:spLocks noGrp="1"/>
          </p:cNvSpPr>
          <p:nvPr>
            <p:ph sz="quarter" idx="4"/>
          </p:nvPr>
        </p:nvSpPr>
        <p:spPr>
          <a:xfrm>
            <a:off x="5806545" y="1262062"/>
            <a:ext cx="4929188" cy="3030538"/>
          </a:xfrm>
        </p:spPr>
        <p:txBody>
          <a:bodyPr anchor="t">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7" name="Date Placeholder 6"/>
          <p:cNvSpPr>
            <a:spLocks noGrp="1"/>
          </p:cNvSpPr>
          <p:nvPr>
            <p:ph type="dt" sz="half" idx="10"/>
          </p:nvPr>
        </p:nvSpPr>
        <p:spPr/>
        <p:txBody>
          <a:bodyPr/>
          <a:lstStyle/>
          <a:p>
            <a:fld id="{7AA2137D-5533-4601-93C0-6E29D4F7BEC8}" type="datetimeFigureOut">
              <a:rPr lang="tr-TR" smtClean="0"/>
              <a:t>16.01.2021</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1662A8F7-807B-4B08-872D-4BBADFB5FFF8}" type="slidenum">
              <a:rPr lang="tr-TR" smtClean="0"/>
              <a:t>‹#›</a:t>
            </a:fld>
            <a:endParaRPr lang="tr-TR"/>
          </a:p>
        </p:txBody>
      </p:sp>
    </p:spTree>
    <p:extLst>
      <p:ext uri="{BB962C8B-B14F-4D97-AF65-F5344CB8AC3E}">
        <p14:creationId xmlns:p14="http://schemas.microsoft.com/office/powerpoint/2010/main" val="807877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 için tıklatın</a:t>
            </a:r>
            <a:endParaRPr lang="en-US" dirty="0"/>
          </a:p>
        </p:txBody>
      </p:sp>
      <p:sp>
        <p:nvSpPr>
          <p:cNvPr id="3" name="Date Placeholder 2"/>
          <p:cNvSpPr>
            <a:spLocks noGrp="1"/>
          </p:cNvSpPr>
          <p:nvPr>
            <p:ph type="dt" sz="half" idx="10"/>
          </p:nvPr>
        </p:nvSpPr>
        <p:spPr/>
        <p:txBody>
          <a:bodyPr/>
          <a:lstStyle/>
          <a:p>
            <a:fld id="{7AA2137D-5533-4601-93C0-6E29D4F7BEC8}" type="datetimeFigureOut">
              <a:rPr lang="tr-TR" smtClean="0"/>
              <a:t>16.01.2021</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1662A8F7-807B-4B08-872D-4BBADFB5FFF8}" type="slidenum">
              <a:rPr lang="tr-TR" smtClean="0"/>
              <a:t>‹#›</a:t>
            </a:fld>
            <a:endParaRPr lang="tr-TR"/>
          </a:p>
        </p:txBody>
      </p:sp>
    </p:spTree>
    <p:extLst>
      <p:ext uri="{BB962C8B-B14F-4D97-AF65-F5344CB8AC3E}">
        <p14:creationId xmlns:p14="http://schemas.microsoft.com/office/powerpoint/2010/main" val="26395629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A2137D-5533-4601-93C0-6E29D4F7BEC8}" type="datetimeFigureOut">
              <a:rPr lang="tr-TR" smtClean="0"/>
              <a:t>16.01.2021</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1662A8F7-807B-4B08-872D-4BBADFB5FFF8}" type="slidenum">
              <a:rPr lang="tr-TR" smtClean="0"/>
              <a:t>‹#›</a:t>
            </a:fld>
            <a:endParaRPr lang="tr-TR"/>
          </a:p>
        </p:txBody>
      </p:sp>
    </p:spTree>
    <p:extLst>
      <p:ext uri="{BB962C8B-B14F-4D97-AF65-F5344CB8AC3E}">
        <p14:creationId xmlns:p14="http://schemas.microsoft.com/office/powerpoint/2010/main" val="2912505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7085012" y="685800"/>
            <a:ext cx="3657600" cy="1371600"/>
          </a:xfrm>
        </p:spPr>
        <p:txBody>
          <a:bodyPr anchor="b">
            <a:normAutofit/>
          </a:bodyPr>
          <a:lstStyle>
            <a:lvl1pPr algn="l">
              <a:defRPr sz="2400" b="0"/>
            </a:lvl1pPr>
          </a:lstStyle>
          <a:p>
            <a:r>
              <a:rPr lang="tr-TR"/>
              <a:t>Asıl başlık stili için tıklatın</a:t>
            </a:r>
            <a:endParaRPr lang="en-US" dirty="0"/>
          </a:p>
        </p:txBody>
      </p:sp>
      <p:sp>
        <p:nvSpPr>
          <p:cNvPr id="3" name="Content Placeholder 2"/>
          <p:cNvSpPr>
            <a:spLocks noGrp="1"/>
          </p:cNvSpPr>
          <p:nvPr>
            <p:ph idx="1"/>
          </p:nvPr>
        </p:nvSpPr>
        <p:spPr>
          <a:xfrm>
            <a:off x="684212" y="685800"/>
            <a:ext cx="5943601" cy="5308600"/>
          </a:xfrm>
        </p:spPr>
        <p:txBody>
          <a:bodyPr anchor="ctr">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Text Placeholder 3"/>
          <p:cNvSpPr>
            <a:spLocks noGrp="1"/>
          </p:cNvSpPr>
          <p:nvPr>
            <p:ph type="body" sz="half" idx="2"/>
          </p:nvPr>
        </p:nvSpPr>
        <p:spPr>
          <a:xfrm>
            <a:off x="7085012" y="2209799"/>
            <a:ext cx="3657600" cy="2091267"/>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a:t>
            </a:r>
          </a:p>
        </p:txBody>
      </p:sp>
      <p:sp>
        <p:nvSpPr>
          <p:cNvPr id="5" name="Date Placeholder 4"/>
          <p:cNvSpPr>
            <a:spLocks noGrp="1"/>
          </p:cNvSpPr>
          <p:nvPr>
            <p:ph type="dt" sz="half" idx="10"/>
          </p:nvPr>
        </p:nvSpPr>
        <p:spPr/>
        <p:txBody>
          <a:bodyPr/>
          <a:lstStyle/>
          <a:p>
            <a:fld id="{7AA2137D-5533-4601-93C0-6E29D4F7BEC8}" type="datetimeFigureOut">
              <a:rPr lang="tr-TR" smtClean="0"/>
              <a:t>16.01.2021</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1662A8F7-807B-4B08-872D-4BBADFB5FFF8}" type="slidenum">
              <a:rPr lang="tr-TR" smtClean="0"/>
              <a:t>‹#›</a:t>
            </a:fld>
            <a:endParaRPr lang="tr-TR"/>
          </a:p>
        </p:txBody>
      </p:sp>
    </p:spTree>
    <p:extLst>
      <p:ext uri="{BB962C8B-B14F-4D97-AF65-F5344CB8AC3E}">
        <p14:creationId xmlns:p14="http://schemas.microsoft.com/office/powerpoint/2010/main" val="2784934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4722812" y="1447800"/>
            <a:ext cx="6019800" cy="1143000"/>
          </a:xfrm>
        </p:spPr>
        <p:txBody>
          <a:bodyPr anchor="b">
            <a:normAutofit/>
          </a:bodyPr>
          <a:lstStyle>
            <a:lvl1pPr algn="l">
              <a:defRPr sz="2800" b="0"/>
            </a:lvl1pPr>
          </a:lstStyle>
          <a:p>
            <a:r>
              <a:rPr lang="tr-TR"/>
              <a:t>Asıl başlık stili için tıklatın</a:t>
            </a:r>
            <a:endParaRPr lang="en-US" dirty="0"/>
          </a:p>
        </p:txBody>
      </p:sp>
      <p:sp>
        <p:nvSpPr>
          <p:cNvPr id="14" name="Picture Placeholder 2"/>
          <p:cNvSpPr>
            <a:spLocks noGrp="1" noChangeAspect="1"/>
          </p:cNvSpPr>
          <p:nvPr>
            <p:ph type="pic" idx="1"/>
          </p:nvPr>
        </p:nvSpPr>
        <p:spPr>
          <a:xfrm>
            <a:off x="989012" y="914400"/>
            <a:ext cx="3280974" cy="45720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a:t>Resim eklemek için simgeyi tıklatın</a:t>
            </a:r>
            <a:endParaRPr lang="en-US" dirty="0"/>
          </a:p>
        </p:txBody>
      </p:sp>
      <p:sp>
        <p:nvSpPr>
          <p:cNvPr id="4" name="Text Placeholder 3"/>
          <p:cNvSpPr>
            <a:spLocks noGrp="1"/>
          </p:cNvSpPr>
          <p:nvPr>
            <p:ph type="body" sz="half" idx="2"/>
          </p:nvPr>
        </p:nvSpPr>
        <p:spPr>
          <a:xfrm>
            <a:off x="4722812" y="2777066"/>
            <a:ext cx="6021388" cy="2048933"/>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a:t>
            </a:r>
          </a:p>
        </p:txBody>
      </p:sp>
      <p:sp>
        <p:nvSpPr>
          <p:cNvPr id="5" name="Date Placeholder 4"/>
          <p:cNvSpPr>
            <a:spLocks noGrp="1"/>
          </p:cNvSpPr>
          <p:nvPr>
            <p:ph type="dt" sz="half" idx="10"/>
          </p:nvPr>
        </p:nvSpPr>
        <p:spPr/>
        <p:txBody>
          <a:bodyPr/>
          <a:lstStyle/>
          <a:p>
            <a:fld id="{7AA2137D-5533-4601-93C0-6E29D4F7BEC8}" type="datetimeFigureOut">
              <a:rPr lang="tr-TR" smtClean="0"/>
              <a:t>16.01.2021</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1662A8F7-807B-4B08-872D-4BBADFB5FFF8}" type="slidenum">
              <a:rPr lang="tr-TR" smtClean="0"/>
              <a:t>‹#›</a:t>
            </a:fld>
            <a:endParaRPr lang="tr-TR"/>
          </a:p>
        </p:txBody>
      </p:sp>
    </p:spTree>
    <p:extLst>
      <p:ext uri="{BB962C8B-B14F-4D97-AF65-F5344CB8AC3E}">
        <p14:creationId xmlns:p14="http://schemas.microsoft.com/office/powerpoint/2010/main" val="2647881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9206969" y="2963333"/>
            <a:ext cx="2981858" cy="3208867"/>
            <a:chOff x="9206969" y="2963333"/>
            <a:chExt cx="2981858" cy="3208867"/>
          </a:xfrm>
        </p:grpSpPr>
        <p:cxnSp>
          <p:nvCxnSpPr>
            <p:cNvPr id="8" name="Straight Connector 7"/>
            <p:cNvCxnSpPr/>
            <p:nvPr/>
          </p:nvCxnSpPr>
          <p:spPr>
            <a:xfrm flipH="1">
              <a:off x="11276012" y="2963333"/>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9206969" y="3190344"/>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10292292" y="3285067"/>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10443103" y="3131080"/>
              <a:ext cx="1745722" cy="174572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10918826" y="3683001"/>
              <a:ext cx="1270001" cy="1269999"/>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Placeholder 1"/>
          <p:cNvSpPr>
            <a:spLocks noGrp="1"/>
          </p:cNvSpPr>
          <p:nvPr>
            <p:ph type="title"/>
          </p:nvPr>
        </p:nvSpPr>
        <p:spPr>
          <a:xfrm>
            <a:off x="684212" y="4487332"/>
            <a:ext cx="8534400" cy="1507067"/>
          </a:xfrm>
          <a:prstGeom prst="rect">
            <a:avLst/>
          </a:prstGeom>
          <a:effectLst/>
        </p:spPr>
        <p:txBody>
          <a:bodyPr vert="horz" lIns="91440" tIns="45720" rIns="91440" bIns="45720" rtlCol="0" anchor="ctr">
            <a:normAutofit/>
          </a:bodyPr>
          <a:lstStyle/>
          <a:p>
            <a:r>
              <a:rPr lang="tr-TR"/>
              <a:t>Asıl başlık stili için tıklatın</a:t>
            </a:r>
            <a:endParaRPr lang="en-US" dirty="0"/>
          </a:p>
        </p:txBody>
      </p:sp>
      <p:sp>
        <p:nvSpPr>
          <p:cNvPr id="3" name="Text Placeholder 2"/>
          <p:cNvSpPr>
            <a:spLocks noGrp="1"/>
          </p:cNvSpPr>
          <p:nvPr>
            <p:ph type="body" idx="1"/>
          </p:nvPr>
        </p:nvSpPr>
        <p:spPr>
          <a:xfrm>
            <a:off x="684212" y="685800"/>
            <a:ext cx="8534400" cy="3615267"/>
          </a:xfrm>
          <a:prstGeom prst="rect">
            <a:avLst/>
          </a:prstGeom>
        </p:spPr>
        <p:txBody>
          <a:bodyPr vert="horz" lIns="91440" tIns="45720" rIns="91440" bIns="45720" rtlCol="0" anchor="ctr">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2"/>
          </p:nvPr>
        </p:nvSpPr>
        <p:spPr>
          <a:xfrm>
            <a:off x="9904412" y="6172200"/>
            <a:ext cx="1600200" cy="365125"/>
          </a:xfrm>
          <a:prstGeom prst="rect">
            <a:avLst/>
          </a:prstGeom>
        </p:spPr>
        <p:txBody>
          <a:bodyPr vert="horz" lIns="91440" tIns="45720" rIns="91440" bIns="45720" rtlCol="0" anchor="t"/>
          <a:lstStyle>
            <a:lvl1pPr algn="r">
              <a:defRPr sz="1000" b="0" i="0">
                <a:solidFill>
                  <a:schemeClr val="bg2">
                    <a:lumMod val="50000"/>
                  </a:schemeClr>
                </a:solidFill>
                <a:effectLst/>
                <a:latin typeface="+mn-lt"/>
              </a:defRPr>
            </a:lvl1pPr>
          </a:lstStyle>
          <a:p>
            <a:fld id="{7AA2137D-5533-4601-93C0-6E29D4F7BEC8}" type="datetimeFigureOut">
              <a:rPr lang="tr-TR" smtClean="0"/>
              <a:t>16.01.2021</a:t>
            </a:fld>
            <a:endParaRPr lang="tr-TR"/>
          </a:p>
        </p:txBody>
      </p:sp>
      <p:sp>
        <p:nvSpPr>
          <p:cNvPr id="5" name="Footer Placeholder 4"/>
          <p:cNvSpPr>
            <a:spLocks noGrp="1"/>
          </p:cNvSpPr>
          <p:nvPr>
            <p:ph type="ftr" sz="quarter" idx="3"/>
          </p:nvPr>
        </p:nvSpPr>
        <p:spPr>
          <a:xfrm>
            <a:off x="684212" y="6172200"/>
            <a:ext cx="7543800" cy="365125"/>
          </a:xfrm>
          <a:prstGeom prst="rect">
            <a:avLst/>
          </a:prstGeom>
        </p:spPr>
        <p:txBody>
          <a:bodyPr vert="horz" lIns="91440" tIns="45720" rIns="91440" bIns="45720" rtlCol="0" anchor="t"/>
          <a:lstStyle>
            <a:lvl1pPr algn="l">
              <a:defRPr sz="1000" b="0" i="0">
                <a:solidFill>
                  <a:schemeClr val="bg2">
                    <a:lumMod val="50000"/>
                  </a:schemeClr>
                </a:solidFill>
                <a:effectLst/>
                <a:latin typeface="+mn-lt"/>
              </a:defRPr>
            </a:lvl1pPr>
          </a:lstStyle>
          <a:p>
            <a:endParaRPr lang="tr-TR"/>
          </a:p>
        </p:txBody>
      </p:sp>
      <p:sp>
        <p:nvSpPr>
          <p:cNvPr id="6" name="Slide Number Placeholder 5"/>
          <p:cNvSpPr>
            <a:spLocks noGrp="1"/>
          </p:cNvSpPr>
          <p:nvPr>
            <p:ph type="sldNum" sz="quarter" idx="4"/>
          </p:nvPr>
        </p:nvSpPr>
        <p:spPr>
          <a:xfrm>
            <a:off x="10363200" y="5578475"/>
            <a:ext cx="1142245" cy="669925"/>
          </a:xfrm>
          <a:prstGeom prst="rect">
            <a:avLst/>
          </a:prstGeom>
        </p:spPr>
        <p:txBody>
          <a:bodyPr vert="horz" lIns="91440" tIns="45720" rIns="91440" bIns="45720" rtlCol="0" anchor="b"/>
          <a:lstStyle>
            <a:lvl1pPr algn="r">
              <a:defRPr sz="3200" b="0" i="0">
                <a:solidFill>
                  <a:schemeClr val="bg2">
                    <a:lumMod val="50000"/>
                  </a:schemeClr>
                </a:solidFill>
                <a:effectLst/>
                <a:latin typeface="+mn-lt"/>
              </a:defRPr>
            </a:lvl1pPr>
          </a:lstStyle>
          <a:p>
            <a:fld id="{1662A8F7-807B-4B08-872D-4BBADFB5FFF8}" type="slidenum">
              <a:rPr lang="tr-TR" smtClean="0"/>
              <a:t>‹#›</a:t>
            </a:fld>
            <a:endParaRPr lang="tr-TR"/>
          </a:p>
        </p:txBody>
      </p:sp>
    </p:spTree>
    <p:extLst>
      <p:ext uri="{BB962C8B-B14F-4D97-AF65-F5344CB8AC3E}">
        <p14:creationId xmlns:p14="http://schemas.microsoft.com/office/powerpoint/2010/main" val="3546422499"/>
      </p:ext>
    </p:extLst>
  </p:cSld>
  <p:clrMap bg1="dk1" tx1="lt1" bg2="dk2" tx2="lt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 id="2147483726" r:id="rId12"/>
    <p:sldLayoutId id="2147483727" r:id="rId13"/>
    <p:sldLayoutId id="2147483728" r:id="rId14"/>
    <p:sldLayoutId id="2147483729" r:id="rId15"/>
    <p:sldLayoutId id="2147483730" r:id="rId16"/>
    <p:sldLayoutId id="2147483731" r:id="rId17"/>
  </p:sldLayoutIdLst>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bg2">
              <a:lumMod val="7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bg2">
              <a:lumMod val="7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bg2">
              <a:lumMod val="7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ctrTitle"/>
          </p:nvPr>
        </p:nvSpPr>
        <p:spPr>
          <a:xfrm>
            <a:off x="684212" y="685800"/>
            <a:ext cx="8001000" cy="1461656"/>
          </a:xfrm>
        </p:spPr>
        <p:txBody>
          <a:bodyPr>
            <a:normAutofit fontScale="90000"/>
          </a:bodyPr>
          <a:lstStyle/>
          <a:p>
            <a:r>
              <a:rPr lang="tr-TR" sz="9600" b="1" dirty="0" err="1">
                <a:solidFill>
                  <a:schemeClr val="bg1"/>
                </a:solidFill>
                <a:latin typeface="Comic Sans MS" panose="030F0702030302020204" pitchFamily="66" charset="0"/>
              </a:rPr>
              <a:t>Ccc</a:t>
            </a:r>
            <a:r>
              <a:rPr lang="tr-TR" sz="9600" b="1" dirty="0">
                <a:solidFill>
                  <a:schemeClr val="bg1"/>
                </a:solidFill>
                <a:latin typeface="Comic Sans MS" panose="030F0702030302020204" pitchFamily="66" charset="0"/>
              </a:rPr>
              <a:t> okuma</a:t>
            </a:r>
          </a:p>
        </p:txBody>
      </p:sp>
      <p:sp>
        <p:nvSpPr>
          <p:cNvPr id="3" name="Alt Başlık 2"/>
          <p:cNvSpPr>
            <a:spLocks noGrp="1"/>
          </p:cNvSpPr>
          <p:nvPr>
            <p:ph type="subTitle" idx="1"/>
          </p:nvPr>
        </p:nvSpPr>
        <p:spPr>
          <a:xfrm>
            <a:off x="684212" y="2569250"/>
            <a:ext cx="6400800" cy="561878"/>
          </a:xfrm>
        </p:spPr>
        <p:txBody>
          <a:bodyPr/>
          <a:lstStyle/>
          <a:p>
            <a:r>
              <a:rPr lang="tr-TR" b="1" dirty="0">
                <a:solidFill>
                  <a:schemeClr val="bg1"/>
                </a:solidFill>
              </a:rPr>
              <a:t>BAHAR BAŞOĞLU KÜTAHYA</a:t>
            </a:r>
          </a:p>
        </p:txBody>
      </p:sp>
      <p:pic>
        <p:nvPicPr>
          <p:cNvPr id="1026" name="Picture 2" descr="Yumurtadan çıkan komik civciv karikatür Yenidoğan clipart görüntüleri"/>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5175" y="2147455"/>
            <a:ext cx="5023088" cy="42394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546224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601085" y="512618"/>
            <a:ext cx="8534400" cy="6248400"/>
          </a:xfrm>
        </p:spPr>
        <p:txBody>
          <a:bodyPr>
            <a:normAutofit/>
          </a:bodyPr>
          <a:lstStyle/>
          <a:p>
            <a:pPr marL="0" indent="0">
              <a:buNone/>
            </a:pPr>
            <a:r>
              <a:rPr lang="tr-TR" sz="3600" b="1" dirty="0">
                <a:solidFill>
                  <a:schemeClr val="bg1"/>
                </a:solidFill>
                <a:latin typeface="Comic Sans MS" panose="030F0702030302020204" pitchFamily="66" charset="0"/>
              </a:rPr>
              <a:t>Ci  ci  cici  kuş.</a:t>
            </a:r>
          </a:p>
          <a:p>
            <a:pPr marL="0" indent="0">
              <a:buNone/>
            </a:pPr>
            <a:r>
              <a:rPr lang="tr-TR" sz="3600" b="1" dirty="0">
                <a:solidFill>
                  <a:srgbClr val="FF0000"/>
                </a:solidFill>
                <a:latin typeface="Comic Sans MS" panose="030F0702030302020204" pitchFamily="66" charset="0"/>
              </a:rPr>
              <a:t>Cam  cam  camlı  masa.</a:t>
            </a:r>
          </a:p>
          <a:p>
            <a:pPr marL="0" indent="0">
              <a:buNone/>
            </a:pPr>
            <a:r>
              <a:rPr lang="tr-TR" sz="3600" b="1" dirty="0">
                <a:solidFill>
                  <a:schemeClr val="bg1"/>
                </a:solidFill>
                <a:latin typeface="Comic Sans MS" panose="030F0702030302020204" pitchFamily="66" charset="0"/>
              </a:rPr>
              <a:t>Acı  acı  acı  biber.</a:t>
            </a:r>
          </a:p>
          <a:p>
            <a:pPr marL="0" indent="0">
              <a:buNone/>
            </a:pPr>
            <a:r>
              <a:rPr lang="tr-TR" sz="3600" b="1" dirty="0">
                <a:solidFill>
                  <a:srgbClr val="FF0000"/>
                </a:solidFill>
                <a:latin typeface="Comic Sans MS" panose="030F0702030302020204" pitchFamily="66" charset="0"/>
              </a:rPr>
              <a:t>Koca  koca  kocaman  üzüm.</a:t>
            </a:r>
          </a:p>
          <a:p>
            <a:pPr marL="0" indent="0">
              <a:buNone/>
            </a:pPr>
            <a:r>
              <a:rPr lang="tr-TR" sz="3600" b="1" dirty="0">
                <a:solidFill>
                  <a:schemeClr val="bg1"/>
                </a:solidFill>
                <a:latin typeface="Comic Sans MS" panose="030F0702030302020204" pitchFamily="66" charset="0"/>
              </a:rPr>
              <a:t>Ce  ce    ceket  aldı.</a:t>
            </a:r>
          </a:p>
          <a:p>
            <a:pPr marL="0" indent="0">
              <a:buNone/>
            </a:pPr>
            <a:r>
              <a:rPr lang="tr-TR" sz="3600" b="1" dirty="0">
                <a:solidFill>
                  <a:srgbClr val="FF0000"/>
                </a:solidFill>
                <a:latin typeface="Comic Sans MS" panose="030F0702030302020204" pitchFamily="66" charset="0"/>
              </a:rPr>
              <a:t>Cü  cü  cüce  geldi.</a:t>
            </a:r>
          </a:p>
          <a:p>
            <a:pPr marL="0" indent="0">
              <a:buNone/>
            </a:pPr>
            <a:r>
              <a:rPr lang="tr-TR" sz="3600" b="1" dirty="0">
                <a:solidFill>
                  <a:schemeClr val="bg1"/>
                </a:solidFill>
                <a:latin typeface="Comic Sans MS" panose="030F0702030302020204" pitchFamily="66" charset="0"/>
              </a:rPr>
              <a:t>Coş  coş  coşku oldu.</a:t>
            </a:r>
          </a:p>
          <a:p>
            <a:pPr marL="0" indent="0">
              <a:buNone/>
            </a:pPr>
            <a:r>
              <a:rPr lang="tr-TR" sz="3600" b="1" dirty="0">
                <a:solidFill>
                  <a:srgbClr val="FF0000"/>
                </a:solidFill>
                <a:latin typeface="Comic Sans MS" panose="030F0702030302020204" pitchFamily="66" charset="0"/>
              </a:rPr>
              <a:t>Ci  ci  cila  sür.</a:t>
            </a:r>
          </a:p>
          <a:p>
            <a:pPr marL="0" indent="0">
              <a:buNone/>
            </a:pPr>
            <a:endParaRPr lang="tr-TR" dirty="0"/>
          </a:p>
          <a:p>
            <a:pPr marL="0" indent="0">
              <a:buNone/>
            </a:pPr>
            <a:endParaRPr lang="tr-TR" dirty="0"/>
          </a:p>
        </p:txBody>
      </p:sp>
      <p:pic>
        <p:nvPicPr>
          <p:cNvPr id="10242" name="Picture 2" descr="File:Chilli pepper 1.svg - Wikimedia Commons"/>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270364" y="1028699"/>
            <a:ext cx="2485121" cy="2230293"/>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descr="grape vektör özgür | AI, SVG ve EP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13101" y="3775073"/>
            <a:ext cx="1914525" cy="1933576"/>
          </a:xfrm>
          <a:prstGeom prst="rect">
            <a:avLst/>
          </a:prstGeom>
          <a:noFill/>
          <a:extLst>
            <a:ext uri="{909E8E84-426E-40DD-AFC4-6F175D3DCCD1}">
              <a14:hiddenFill xmlns:a14="http://schemas.microsoft.com/office/drawing/2010/main">
                <a:solidFill>
                  <a:srgbClr val="FFFFFF"/>
                </a:solidFill>
              </a14:hiddenFill>
            </a:ext>
          </a:extLst>
        </p:spPr>
      </p:pic>
      <p:pic>
        <p:nvPicPr>
          <p:cNvPr id="10246" name="Picture 6" descr="Ceket Giyim Üniforma - Pixabay'da ücretsiz vektör grafik"/>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135485" y="3045691"/>
            <a:ext cx="2390421" cy="26629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87149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684212" y="685800"/>
            <a:ext cx="8534400" cy="5839691"/>
          </a:xfrm>
        </p:spPr>
        <p:txBody>
          <a:bodyPr>
            <a:normAutofit/>
          </a:bodyPr>
          <a:lstStyle/>
          <a:p>
            <a:pPr marL="0" indent="0">
              <a:buNone/>
            </a:pPr>
            <a:r>
              <a:rPr lang="tr-TR" sz="3600" b="1" dirty="0">
                <a:solidFill>
                  <a:schemeClr val="bg1"/>
                </a:solidFill>
                <a:latin typeface="Comic Sans MS" panose="030F0702030302020204" pitchFamily="66" charset="0"/>
              </a:rPr>
              <a:t>Cenk  </a:t>
            </a:r>
            <a:r>
              <a:rPr lang="tr-TR" sz="3600" b="1" dirty="0">
                <a:solidFill>
                  <a:srgbClr val="FF0000"/>
                </a:solidFill>
                <a:latin typeface="Comic Sans MS" panose="030F0702030302020204" pitchFamily="66" charset="0"/>
              </a:rPr>
              <a:t>cam</a:t>
            </a:r>
            <a:r>
              <a:rPr lang="tr-TR" sz="3600" b="1" dirty="0">
                <a:solidFill>
                  <a:schemeClr val="bg1"/>
                </a:solidFill>
                <a:latin typeface="Comic Sans MS" panose="030F0702030302020204" pitchFamily="66" charset="0"/>
              </a:rPr>
              <a:t>  bar</a:t>
            </a:r>
            <a:r>
              <a:rPr lang="tr-TR" sz="3600" b="1" dirty="0">
                <a:solidFill>
                  <a:srgbClr val="FF0000"/>
                </a:solidFill>
                <a:latin typeface="Comic Sans MS" panose="030F0702030302020204" pitchFamily="66" charset="0"/>
              </a:rPr>
              <a:t>dak</a:t>
            </a:r>
            <a:r>
              <a:rPr lang="tr-TR" sz="3600" b="1" dirty="0">
                <a:solidFill>
                  <a:schemeClr val="bg1"/>
                </a:solidFill>
                <a:latin typeface="Comic Sans MS" panose="030F0702030302020204" pitchFamily="66" charset="0"/>
              </a:rPr>
              <a:t>  kır</a:t>
            </a:r>
            <a:r>
              <a:rPr lang="tr-TR" sz="3600" b="1" dirty="0">
                <a:solidFill>
                  <a:srgbClr val="FF0000"/>
                </a:solidFill>
                <a:latin typeface="Comic Sans MS" panose="030F0702030302020204" pitchFamily="66" charset="0"/>
              </a:rPr>
              <a:t>dı</a:t>
            </a:r>
            <a:r>
              <a:rPr lang="tr-TR" sz="3600" b="1" dirty="0">
                <a:solidFill>
                  <a:schemeClr val="bg1"/>
                </a:solidFill>
                <a:latin typeface="Comic Sans MS" panose="030F0702030302020204" pitchFamily="66" charset="0"/>
              </a:rPr>
              <a:t>.</a:t>
            </a:r>
          </a:p>
          <a:p>
            <a:pPr marL="0" indent="0">
              <a:buNone/>
            </a:pPr>
            <a:r>
              <a:rPr lang="tr-TR" sz="3600" b="1" dirty="0">
                <a:solidFill>
                  <a:schemeClr val="bg1"/>
                </a:solidFill>
                <a:latin typeface="Comic Sans MS" panose="030F0702030302020204" pitchFamily="66" charset="0"/>
              </a:rPr>
              <a:t>Cam</a:t>
            </a:r>
            <a:r>
              <a:rPr lang="tr-TR" sz="3600" b="1" dirty="0">
                <a:solidFill>
                  <a:srgbClr val="FF0000"/>
                </a:solidFill>
                <a:latin typeface="Comic Sans MS" panose="030F0702030302020204" pitchFamily="66" charset="0"/>
              </a:rPr>
              <a:t>la</a:t>
            </a:r>
            <a:r>
              <a:rPr lang="tr-TR" sz="3600" b="1" dirty="0">
                <a:solidFill>
                  <a:schemeClr val="bg1"/>
                </a:solidFill>
                <a:latin typeface="Comic Sans MS" panose="030F0702030302020204" pitchFamily="66" charset="0"/>
              </a:rPr>
              <a:t>rı  </a:t>
            </a:r>
            <a:r>
              <a:rPr lang="tr-TR" sz="3600" b="1" dirty="0">
                <a:solidFill>
                  <a:srgbClr val="FF0000"/>
                </a:solidFill>
                <a:latin typeface="Comic Sans MS" panose="030F0702030302020204" pitchFamily="66" charset="0"/>
              </a:rPr>
              <a:t>te</a:t>
            </a:r>
            <a:r>
              <a:rPr lang="tr-TR" sz="3600" b="1" dirty="0">
                <a:solidFill>
                  <a:schemeClr val="bg1"/>
                </a:solidFill>
                <a:latin typeface="Comic Sans MS" panose="030F0702030302020204" pitchFamily="66" charset="0"/>
              </a:rPr>
              <a:t>miz</a:t>
            </a:r>
            <a:r>
              <a:rPr lang="tr-TR" sz="3600" b="1" dirty="0">
                <a:solidFill>
                  <a:srgbClr val="FF0000"/>
                </a:solidFill>
                <a:latin typeface="Comic Sans MS" panose="030F0702030302020204" pitchFamily="66" charset="0"/>
              </a:rPr>
              <a:t>le</a:t>
            </a:r>
            <a:r>
              <a:rPr lang="tr-TR" sz="3600" b="1" dirty="0">
                <a:solidFill>
                  <a:schemeClr val="bg1"/>
                </a:solidFill>
                <a:latin typeface="Comic Sans MS" panose="030F0702030302020204" pitchFamily="66" charset="0"/>
              </a:rPr>
              <a:t>di.</a:t>
            </a:r>
          </a:p>
          <a:p>
            <a:pPr marL="0" indent="0">
              <a:buNone/>
            </a:pPr>
            <a:r>
              <a:rPr lang="tr-TR" sz="3600" b="1" dirty="0">
                <a:solidFill>
                  <a:schemeClr val="bg1"/>
                </a:solidFill>
                <a:latin typeface="Comic Sans MS" panose="030F0702030302020204" pitchFamily="66" charset="0"/>
              </a:rPr>
              <a:t>Cenk </a:t>
            </a:r>
            <a:r>
              <a:rPr lang="tr-TR" sz="3600" b="1" dirty="0">
                <a:solidFill>
                  <a:srgbClr val="FF0000"/>
                </a:solidFill>
                <a:latin typeface="Comic Sans MS" panose="030F0702030302020204" pitchFamily="66" charset="0"/>
              </a:rPr>
              <a:t>i</a:t>
            </a:r>
            <a:r>
              <a:rPr lang="tr-TR" sz="3600" b="1" dirty="0">
                <a:solidFill>
                  <a:schemeClr val="bg1"/>
                </a:solidFill>
                <a:latin typeface="Comic Sans MS" panose="030F0702030302020204" pitchFamily="66" charset="0"/>
              </a:rPr>
              <a:t>şe  </a:t>
            </a:r>
            <a:r>
              <a:rPr lang="tr-TR" sz="3600" b="1" dirty="0">
                <a:solidFill>
                  <a:srgbClr val="FF0000"/>
                </a:solidFill>
                <a:latin typeface="Comic Sans MS" panose="030F0702030302020204" pitchFamily="66" charset="0"/>
              </a:rPr>
              <a:t>git</a:t>
            </a:r>
            <a:r>
              <a:rPr lang="tr-TR" sz="3600" b="1" dirty="0">
                <a:solidFill>
                  <a:schemeClr val="bg1"/>
                </a:solidFill>
                <a:latin typeface="Comic Sans MS" panose="030F0702030302020204" pitchFamily="66" charset="0"/>
              </a:rPr>
              <a:t>ti.</a:t>
            </a:r>
          </a:p>
          <a:p>
            <a:pPr marL="0" indent="0">
              <a:buNone/>
            </a:pPr>
            <a:r>
              <a:rPr lang="tr-TR" sz="3600" b="1" dirty="0">
                <a:solidFill>
                  <a:schemeClr val="bg1"/>
                </a:solidFill>
                <a:latin typeface="Comic Sans MS" panose="030F0702030302020204" pitchFamily="66" charset="0"/>
              </a:rPr>
              <a:t>Ce</a:t>
            </a:r>
            <a:r>
              <a:rPr lang="tr-TR" sz="3600" b="1" dirty="0">
                <a:solidFill>
                  <a:srgbClr val="FF0000"/>
                </a:solidFill>
                <a:latin typeface="Comic Sans MS" panose="030F0702030302020204" pitchFamily="66" charset="0"/>
              </a:rPr>
              <a:t>ket</a:t>
            </a:r>
            <a:r>
              <a:rPr lang="tr-TR" sz="3600" b="1" dirty="0">
                <a:solidFill>
                  <a:schemeClr val="bg1"/>
                </a:solidFill>
                <a:latin typeface="Comic Sans MS" panose="030F0702030302020204" pitchFamily="66" charset="0"/>
              </a:rPr>
              <a:t>  giy</a:t>
            </a:r>
            <a:r>
              <a:rPr lang="tr-TR" sz="3600" b="1" dirty="0">
                <a:solidFill>
                  <a:srgbClr val="FF0000"/>
                </a:solidFill>
                <a:latin typeface="Comic Sans MS" panose="030F0702030302020204" pitchFamily="66" charset="0"/>
              </a:rPr>
              <a:t>di</a:t>
            </a:r>
            <a:r>
              <a:rPr lang="tr-TR" sz="3600" b="1" dirty="0">
                <a:solidFill>
                  <a:schemeClr val="bg1"/>
                </a:solidFill>
                <a:latin typeface="Comic Sans MS" panose="030F0702030302020204" pitchFamily="66" charset="0"/>
              </a:rPr>
              <a:t>.</a:t>
            </a:r>
          </a:p>
          <a:p>
            <a:pPr marL="0" indent="0">
              <a:buNone/>
            </a:pPr>
            <a:r>
              <a:rPr lang="tr-TR" sz="3600" b="1" dirty="0">
                <a:solidFill>
                  <a:schemeClr val="bg1"/>
                </a:solidFill>
                <a:latin typeface="Comic Sans MS" panose="030F0702030302020204" pitchFamily="66" charset="0"/>
              </a:rPr>
              <a:t>Cenk  </a:t>
            </a:r>
            <a:r>
              <a:rPr lang="tr-TR" sz="3600" b="1" dirty="0">
                <a:solidFill>
                  <a:srgbClr val="FF0000"/>
                </a:solidFill>
                <a:latin typeface="Comic Sans MS" panose="030F0702030302020204" pitchFamily="66" charset="0"/>
              </a:rPr>
              <a:t>a</a:t>
            </a:r>
            <a:r>
              <a:rPr lang="tr-TR" sz="3600" b="1" dirty="0">
                <a:solidFill>
                  <a:schemeClr val="bg1"/>
                </a:solidFill>
                <a:latin typeface="Comic Sans MS" panose="030F0702030302020204" pitchFamily="66" charset="0"/>
              </a:rPr>
              <a:t>ra</a:t>
            </a:r>
            <a:r>
              <a:rPr lang="tr-TR" sz="3600" b="1" dirty="0">
                <a:solidFill>
                  <a:srgbClr val="FF0000"/>
                </a:solidFill>
                <a:latin typeface="Comic Sans MS" panose="030F0702030302020204" pitchFamily="66" charset="0"/>
              </a:rPr>
              <a:t>ba</a:t>
            </a:r>
            <a:r>
              <a:rPr lang="tr-TR" sz="3600" b="1" dirty="0">
                <a:solidFill>
                  <a:schemeClr val="bg1"/>
                </a:solidFill>
                <a:latin typeface="Comic Sans MS" panose="030F0702030302020204" pitchFamily="66" charset="0"/>
              </a:rPr>
              <a:t>ya  </a:t>
            </a:r>
            <a:r>
              <a:rPr lang="tr-TR" sz="3600" b="1" dirty="0">
                <a:solidFill>
                  <a:srgbClr val="FF0000"/>
                </a:solidFill>
                <a:latin typeface="Comic Sans MS" panose="030F0702030302020204" pitchFamily="66" charset="0"/>
              </a:rPr>
              <a:t>bin</a:t>
            </a:r>
            <a:r>
              <a:rPr lang="tr-TR" sz="3600" b="1" dirty="0">
                <a:solidFill>
                  <a:schemeClr val="bg1"/>
                </a:solidFill>
                <a:latin typeface="Comic Sans MS" panose="030F0702030302020204" pitchFamily="66" charset="0"/>
              </a:rPr>
              <a:t>di.</a:t>
            </a:r>
          </a:p>
          <a:p>
            <a:pPr marL="0" indent="0">
              <a:buNone/>
            </a:pPr>
            <a:r>
              <a:rPr lang="tr-TR" sz="3600" b="1" dirty="0">
                <a:solidFill>
                  <a:schemeClr val="bg1"/>
                </a:solidFill>
                <a:latin typeface="Comic Sans MS" panose="030F0702030302020204" pitchFamily="66" charset="0"/>
              </a:rPr>
              <a:t>An</a:t>
            </a:r>
            <a:r>
              <a:rPr lang="tr-TR" sz="3600" b="1" dirty="0">
                <a:solidFill>
                  <a:srgbClr val="FF0000"/>
                </a:solidFill>
                <a:latin typeface="Comic Sans MS" panose="030F0702030302020204" pitchFamily="66" charset="0"/>
              </a:rPr>
              <a:t>ne</a:t>
            </a:r>
            <a:r>
              <a:rPr lang="tr-TR" sz="3600" b="1" dirty="0">
                <a:solidFill>
                  <a:schemeClr val="bg1"/>
                </a:solidFill>
                <a:latin typeface="Comic Sans MS" panose="030F0702030302020204" pitchFamily="66" charset="0"/>
              </a:rPr>
              <a:t>si</a:t>
            </a:r>
            <a:r>
              <a:rPr lang="tr-TR" sz="3600" b="1" dirty="0">
                <a:solidFill>
                  <a:srgbClr val="FF0000"/>
                </a:solidFill>
                <a:latin typeface="Comic Sans MS" panose="030F0702030302020204" pitchFamily="66" charset="0"/>
              </a:rPr>
              <a:t>ne </a:t>
            </a:r>
            <a:r>
              <a:rPr lang="tr-TR" sz="3600" b="1" dirty="0">
                <a:solidFill>
                  <a:schemeClr val="bg1"/>
                </a:solidFill>
                <a:latin typeface="Comic Sans MS" panose="030F0702030302020204" pitchFamily="66" charset="0"/>
              </a:rPr>
              <a:t> git</a:t>
            </a:r>
            <a:r>
              <a:rPr lang="tr-TR" sz="3600" b="1" dirty="0">
                <a:solidFill>
                  <a:srgbClr val="FF0000"/>
                </a:solidFill>
                <a:latin typeface="Comic Sans MS" panose="030F0702030302020204" pitchFamily="66" charset="0"/>
              </a:rPr>
              <a:t>ti</a:t>
            </a:r>
            <a:r>
              <a:rPr lang="tr-TR" sz="3600" b="1" dirty="0">
                <a:solidFill>
                  <a:schemeClr val="bg1"/>
                </a:solidFill>
                <a:latin typeface="Comic Sans MS" panose="030F0702030302020204" pitchFamily="66" charset="0"/>
              </a:rPr>
              <a:t>.</a:t>
            </a:r>
          </a:p>
          <a:p>
            <a:pPr marL="0" indent="0">
              <a:buNone/>
            </a:pPr>
            <a:r>
              <a:rPr lang="tr-TR" sz="3600" b="1" dirty="0">
                <a:solidFill>
                  <a:schemeClr val="bg1"/>
                </a:solidFill>
                <a:latin typeface="Comic Sans MS" panose="030F0702030302020204" pitchFamily="66" charset="0"/>
              </a:rPr>
              <a:t>Cenk  </a:t>
            </a:r>
            <a:r>
              <a:rPr lang="tr-TR" sz="3600" b="1" dirty="0">
                <a:solidFill>
                  <a:srgbClr val="FF0000"/>
                </a:solidFill>
                <a:latin typeface="Comic Sans MS" panose="030F0702030302020204" pitchFamily="66" charset="0"/>
              </a:rPr>
              <a:t>ye</a:t>
            </a:r>
            <a:r>
              <a:rPr lang="tr-TR" sz="3600" b="1" dirty="0">
                <a:solidFill>
                  <a:schemeClr val="bg1"/>
                </a:solidFill>
                <a:latin typeface="Comic Sans MS" panose="030F0702030302020204" pitchFamily="66" charset="0"/>
              </a:rPr>
              <a:t>mek</a:t>
            </a:r>
            <a:r>
              <a:rPr lang="tr-TR" sz="3600" b="1" dirty="0">
                <a:solidFill>
                  <a:srgbClr val="FF0000"/>
                </a:solidFill>
                <a:latin typeface="Comic Sans MS" panose="030F0702030302020204" pitchFamily="66" charset="0"/>
              </a:rPr>
              <a:t>te</a:t>
            </a:r>
            <a:r>
              <a:rPr lang="tr-TR" sz="3600" b="1" dirty="0">
                <a:solidFill>
                  <a:schemeClr val="bg1"/>
                </a:solidFill>
                <a:latin typeface="Comic Sans MS" panose="030F0702030302020204" pitchFamily="66" charset="0"/>
              </a:rPr>
              <a:t>  a</a:t>
            </a:r>
            <a:r>
              <a:rPr lang="tr-TR" sz="3600" b="1" dirty="0">
                <a:solidFill>
                  <a:srgbClr val="FF0000"/>
                </a:solidFill>
                <a:latin typeface="Comic Sans MS" panose="030F0702030302020204" pitchFamily="66" charset="0"/>
              </a:rPr>
              <a:t>cı</a:t>
            </a:r>
            <a:r>
              <a:rPr lang="tr-TR" sz="3600" b="1" dirty="0">
                <a:solidFill>
                  <a:schemeClr val="bg1"/>
                </a:solidFill>
                <a:latin typeface="Comic Sans MS" panose="030F0702030302020204" pitchFamily="66" charset="0"/>
              </a:rPr>
              <a:t>  bi</a:t>
            </a:r>
            <a:r>
              <a:rPr lang="tr-TR" sz="3600" b="1" dirty="0">
                <a:solidFill>
                  <a:srgbClr val="FF0000"/>
                </a:solidFill>
                <a:latin typeface="Comic Sans MS" panose="030F0702030302020204" pitchFamily="66" charset="0"/>
              </a:rPr>
              <a:t>ber</a:t>
            </a:r>
            <a:r>
              <a:rPr lang="tr-TR" sz="3600" b="1" dirty="0">
                <a:solidFill>
                  <a:schemeClr val="bg1"/>
                </a:solidFill>
                <a:latin typeface="Comic Sans MS" panose="030F0702030302020204" pitchFamily="66" charset="0"/>
              </a:rPr>
              <a:t>  ye</a:t>
            </a:r>
            <a:r>
              <a:rPr lang="tr-TR" sz="3600" b="1" dirty="0">
                <a:solidFill>
                  <a:srgbClr val="FF0000"/>
                </a:solidFill>
                <a:latin typeface="Comic Sans MS" panose="030F0702030302020204" pitchFamily="66" charset="0"/>
              </a:rPr>
              <a:t>di</a:t>
            </a:r>
            <a:r>
              <a:rPr lang="tr-TR" sz="3600" b="1" dirty="0">
                <a:solidFill>
                  <a:schemeClr val="bg1"/>
                </a:solidFill>
                <a:latin typeface="Comic Sans MS" panose="030F0702030302020204" pitchFamily="66" charset="0"/>
              </a:rPr>
              <a:t>.</a:t>
            </a:r>
          </a:p>
          <a:p>
            <a:pPr marL="0" indent="0">
              <a:buNone/>
            </a:pPr>
            <a:r>
              <a:rPr lang="tr-TR" sz="3600" b="1" dirty="0">
                <a:solidFill>
                  <a:schemeClr val="bg1"/>
                </a:solidFill>
                <a:latin typeface="Comic Sans MS" panose="030F0702030302020204" pitchFamily="66" charset="0"/>
              </a:rPr>
              <a:t>Ge</a:t>
            </a:r>
            <a:r>
              <a:rPr lang="tr-TR" sz="3600" b="1" dirty="0">
                <a:solidFill>
                  <a:srgbClr val="FF0000"/>
                </a:solidFill>
                <a:latin typeface="Comic Sans MS" panose="030F0702030302020204" pitchFamily="66" charset="0"/>
              </a:rPr>
              <a:t>ce</a:t>
            </a:r>
            <a:r>
              <a:rPr lang="tr-TR" sz="3600" b="1" dirty="0">
                <a:solidFill>
                  <a:schemeClr val="bg1"/>
                </a:solidFill>
                <a:latin typeface="Comic Sans MS" panose="030F0702030302020204" pitchFamily="66" charset="0"/>
              </a:rPr>
              <a:t>  geç  </a:t>
            </a:r>
            <a:r>
              <a:rPr lang="tr-TR" sz="3600" b="1" dirty="0">
                <a:solidFill>
                  <a:srgbClr val="FF0000"/>
                </a:solidFill>
                <a:latin typeface="Comic Sans MS" panose="030F0702030302020204" pitchFamily="66" charset="0"/>
              </a:rPr>
              <a:t>u</a:t>
            </a:r>
            <a:r>
              <a:rPr lang="tr-TR" sz="3600" b="1" dirty="0">
                <a:solidFill>
                  <a:schemeClr val="bg1"/>
                </a:solidFill>
                <a:latin typeface="Comic Sans MS" panose="030F0702030302020204" pitchFamily="66" charset="0"/>
              </a:rPr>
              <a:t>yu</a:t>
            </a:r>
            <a:r>
              <a:rPr lang="tr-TR" sz="3600" b="1" dirty="0">
                <a:solidFill>
                  <a:srgbClr val="FF0000"/>
                </a:solidFill>
                <a:latin typeface="Comic Sans MS" panose="030F0702030302020204" pitchFamily="66" charset="0"/>
              </a:rPr>
              <a:t>du</a:t>
            </a:r>
            <a:r>
              <a:rPr lang="tr-TR" sz="3600" b="1" dirty="0">
                <a:solidFill>
                  <a:schemeClr val="bg1"/>
                </a:solidFill>
                <a:latin typeface="Comic Sans MS" panose="030F0702030302020204" pitchFamily="66" charset="0"/>
              </a:rPr>
              <a:t>.</a:t>
            </a:r>
          </a:p>
        </p:txBody>
      </p:sp>
      <p:pic>
        <p:nvPicPr>
          <p:cNvPr id="11266" name="Picture 2" descr="Little Boy Sweeping Floor With Brush On His Own Vector Illustration Stock  Illustration - Download Image Now - iStoc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05531" y="1428029"/>
            <a:ext cx="3448771" cy="34487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358676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684212" y="685800"/>
            <a:ext cx="8534400" cy="5507182"/>
          </a:xfrm>
        </p:spPr>
        <p:txBody>
          <a:bodyPr>
            <a:noAutofit/>
          </a:bodyPr>
          <a:lstStyle/>
          <a:p>
            <a:pPr marL="0" indent="0">
              <a:buNone/>
            </a:pPr>
            <a:r>
              <a:rPr lang="tr-TR" sz="4000" b="1" dirty="0">
                <a:solidFill>
                  <a:schemeClr val="bg1"/>
                </a:solidFill>
                <a:latin typeface="Comic Sans MS" panose="030F0702030302020204" pitchFamily="66" charset="0"/>
              </a:rPr>
              <a:t>Ay</a:t>
            </a:r>
            <a:r>
              <a:rPr lang="tr-TR" sz="4000" b="1" dirty="0">
                <a:solidFill>
                  <a:srgbClr val="FF0000"/>
                </a:solidFill>
                <a:latin typeface="Comic Sans MS" panose="030F0702030302020204" pitchFamily="66" charset="0"/>
              </a:rPr>
              <a:t>şe</a:t>
            </a:r>
            <a:r>
              <a:rPr lang="tr-TR" sz="4000" b="1" dirty="0">
                <a:solidFill>
                  <a:schemeClr val="bg1"/>
                </a:solidFill>
                <a:latin typeface="Comic Sans MS" panose="030F0702030302020204" pitchFamily="66" charset="0"/>
              </a:rPr>
              <a:t>  a</a:t>
            </a:r>
            <a:r>
              <a:rPr lang="tr-TR" sz="4000" b="1" dirty="0">
                <a:solidFill>
                  <a:srgbClr val="FF0000"/>
                </a:solidFill>
                <a:latin typeface="Comic Sans MS" panose="030F0702030302020204" pitchFamily="66" charset="0"/>
              </a:rPr>
              <a:t>cı</a:t>
            </a:r>
            <a:r>
              <a:rPr lang="tr-TR" sz="4000" b="1" dirty="0">
                <a:solidFill>
                  <a:schemeClr val="bg1"/>
                </a:solidFill>
                <a:latin typeface="Comic Sans MS" panose="030F0702030302020204" pitchFamily="66" charset="0"/>
              </a:rPr>
              <a:t>  bi</a:t>
            </a:r>
            <a:r>
              <a:rPr lang="tr-TR" sz="4000" b="1" dirty="0">
                <a:solidFill>
                  <a:srgbClr val="FF0000"/>
                </a:solidFill>
                <a:latin typeface="Comic Sans MS" panose="030F0702030302020204" pitchFamily="66" charset="0"/>
              </a:rPr>
              <a:t>ber </a:t>
            </a:r>
            <a:r>
              <a:rPr lang="tr-TR" sz="4000" b="1" dirty="0">
                <a:solidFill>
                  <a:schemeClr val="bg1"/>
                </a:solidFill>
                <a:latin typeface="Comic Sans MS" panose="030F0702030302020204" pitchFamily="66" charset="0"/>
              </a:rPr>
              <a:t> al</a:t>
            </a:r>
            <a:r>
              <a:rPr lang="tr-TR" sz="4000" b="1" dirty="0">
                <a:solidFill>
                  <a:srgbClr val="FF0000"/>
                </a:solidFill>
                <a:latin typeface="Comic Sans MS" panose="030F0702030302020204" pitchFamily="66" charset="0"/>
              </a:rPr>
              <a:t>dı</a:t>
            </a:r>
            <a:r>
              <a:rPr lang="tr-TR" sz="4000" b="1" dirty="0">
                <a:solidFill>
                  <a:schemeClr val="bg1"/>
                </a:solidFill>
                <a:latin typeface="Comic Sans MS" panose="030F0702030302020204" pitchFamily="66" charset="0"/>
              </a:rPr>
              <a:t>.</a:t>
            </a:r>
          </a:p>
          <a:p>
            <a:pPr marL="0" indent="0">
              <a:buNone/>
            </a:pPr>
            <a:r>
              <a:rPr lang="tr-TR" sz="4000" b="1" dirty="0">
                <a:solidFill>
                  <a:schemeClr val="bg1"/>
                </a:solidFill>
                <a:latin typeface="Comic Sans MS" panose="030F0702030302020204" pitchFamily="66" charset="0"/>
              </a:rPr>
              <a:t>U</a:t>
            </a:r>
            <a:r>
              <a:rPr lang="tr-TR" sz="4000" b="1" dirty="0">
                <a:solidFill>
                  <a:srgbClr val="FF0000"/>
                </a:solidFill>
                <a:latin typeface="Comic Sans MS" panose="030F0702030302020204" pitchFamily="66" charset="0"/>
              </a:rPr>
              <a:t>laş</a:t>
            </a:r>
            <a:r>
              <a:rPr lang="tr-TR" sz="4000" b="1" dirty="0">
                <a:solidFill>
                  <a:schemeClr val="bg1"/>
                </a:solidFill>
                <a:latin typeface="Comic Sans MS" panose="030F0702030302020204" pitchFamily="66" charset="0"/>
              </a:rPr>
              <a:t>  ce</a:t>
            </a:r>
            <a:r>
              <a:rPr lang="tr-TR" sz="4000" b="1" dirty="0">
                <a:solidFill>
                  <a:srgbClr val="FF0000"/>
                </a:solidFill>
                <a:latin typeface="Comic Sans MS" panose="030F0702030302020204" pitchFamily="66" charset="0"/>
              </a:rPr>
              <a:t>ket</a:t>
            </a:r>
            <a:r>
              <a:rPr lang="tr-TR" sz="4000" b="1" dirty="0">
                <a:solidFill>
                  <a:schemeClr val="bg1"/>
                </a:solidFill>
                <a:latin typeface="Comic Sans MS" panose="030F0702030302020204" pitchFamily="66" charset="0"/>
              </a:rPr>
              <a:t>  giy.</a:t>
            </a:r>
          </a:p>
          <a:p>
            <a:pPr marL="0" indent="0">
              <a:buNone/>
            </a:pPr>
            <a:r>
              <a:rPr lang="tr-TR" sz="4000" b="1" dirty="0">
                <a:solidFill>
                  <a:schemeClr val="bg1"/>
                </a:solidFill>
                <a:latin typeface="Comic Sans MS" panose="030F0702030302020204" pitchFamily="66" charset="0"/>
              </a:rPr>
              <a:t>Ca</a:t>
            </a:r>
            <a:r>
              <a:rPr lang="tr-TR" sz="4000" b="1" dirty="0">
                <a:solidFill>
                  <a:srgbClr val="FF0000"/>
                </a:solidFill>
                <a:latin typeface="Comic Sans MS" panose="030F0702030302020204" pitchFamily="66" charset="0"/>
              </a:rPr>
              <a:t>nan</a:t>
            </a:r>
            <a:r>
              <a:rPr lang="tr-TR" sz="4000" b="1" dirty="0">
                <a:solidFill>
                  <a:schemeClr val="bg1"/>
                </a:solidFill>
                <a:latin typeface="Comic Sans MS" panose="030F0702030302020204" pitchFamily="66" charset="0"/>
              </a:rPr>
              <a:t>  şe</a:t>
            </a:r>
            <a:r>
              <a:rPr lang="tr-TR" sz="4000" b="1" dirty="0">
                <a:solidFill>
                  <a:srgbClr val="FF0000"/>
                </a:solidFill>
                <a:latin typeface="Comic Sans MS" panose="030F0702030302020204" pitchFamily="66" charset="0"/>
              </a:rPr>
              <a:t>ker</a:t>
            </a:r>
            <a:r>
              <a:rPr lang="tr-TR" sz="4000" b="1" dirty="0">
                <a:solidFill>
                  <a:schemeClr val="bg1"/>
                </a:solidFill>
                <a:latin typeface="Comic Sans MS" panose="030F0702030302020204" pitchFamily="66" charset="0"/>
              </a:rPr>
              <a:t>  ye</a:t>
            </a:r>
            <a:r>
              <a:rPr lang="tr-TR" sz="4000" b="1" dirty="0">
                <a:solidFill>
                  <a:srgbClr val="FF0000"/>
                </a:solidFill>
                <a:latin typeface="Comic Sans MS" panose="030F0702030302020204" pitchFamily="66" charset="0"/>
              </a:rPr>
              <a:t>me</a:t>
            </a:r>
            <a:r>
              <a:rPr lang="tr-TR" sz="4000" b="1" dirty="0">
                <a:solidFill>
                  <a:schemeClr val="bg1"/>
                </a:solidFill>
                <a:latin typeface="Comic Sans MS" panose="030F0702030302020204" pitchFamily="66" charset="0"/>
              </a:rPr>
              <a:t>.</a:t>
            </a:r>
          </a:p>
          <a:p>
            <a:pPr marL="0" indent="0">
              <a:buNone/>
            </a:pPr>
            <a:r>
              <a:rPr lang="tr-TR" sz="4000" b="1" dirty="0">
                <a:solidFill>
                  <a:schemeClr val="bg1"/>
                </a:solidFill>
                <a:latin typeface="Comic Sans MS" panose="030F0702030302020204" pitchFamily="66" charset="0"/>
              </a:rPr>
              <a:t>Can  </a:t>
            </a:r>
            <a:r>
              <a:rPr lang="tr-TR" sz="4000" b="1" dirty="0">
                <a:solidFill>
                  <a:srgbClr val="FF0000"/>
                </a:solidFill>
                <a:latin typeface="Comic Sans MS" panose="030F0702030302020204" pitchFamily="66" charset="0"/>
              </a:rPr>
              <a:t>cam</a:t>
            </a:r>
            <a:r>
              <a:rPr lang="tr-TR" sz="4000" b="1" dirty="0">
                <a:solidFill>
                  <a:schemeClr val="bg1"/>
                </a:solidFill>
                <a:latin typeface="Comic Sans MS" panose="030F0702030302020204" pitchFamily="66" charset="0"/>
              </a:rPr>
              <a:t>  bar</a:t>
            </a:r>
            <a:r>
              <a:rPr lang="tr-TR" sz="4000" b="1" dirty="0">
                <a:solidFill>
                  <a:srgbClr val="FF0000"/>
                </a:solidFill>
                <a:latin typeface="Comic Sans MS" panose="030F0702030302020204" pitchFamily="66" charset="0"/>
              </a:rPr>
              <a:t>dak</a:t>
            </a:r>
            <a:r>
              <a:rPr lang="tr-TR" sz="4000" b="1" dirty="0">
                <a:solidFill>
                  <a:schemeClr val="bg1"/>
                </a:solidFill>
                <a:latin typeface="Comic Sans MS" panose="030F0702030302020204" pitchFamily="66" charset="0"/>
              </a:rPr>
              <a:t>  kır</a:t>
            </a:r>
            <a:r>
              <a:rPr lang="tr-TR" sz="4000" b="1" dirty="0">
                <a:solidFill>
                  <a:srgbClr val="FF0000"/>
                </a:solidFill>
                <a:latin typeface="Comic Sans MS" panose="030F0702030302020204" pitchFamily="66" charset="0"/>
              </a:rPr>
              <a:t>dı</a:t>
            </a:r>
            <a:r>
              <a:rPr lang="tr-TR" sz="4000" b="1" dirty="0">
                <a:solidFill>
                  <a:schemeClr val="bg1"/>
                </a:solidFill>
                <a:latin typeface="Comic Sans MS" panose="030F0702030302020204" pitchFamily="66" charset="0"/>
              </a:rPr>
              <a:t>.</a:t>
            </a:r>
          </a:p>
          <a:p>
            <a:pPr marL="0" indent="0">
              <a:buNone/>
            </a:pPr>
            <a:r>
              <a:rPr lang="tr-TR" sz="4000" b="1" dirty="0">
                <a:solidFill>
                  <a:schemeClr val="bg1"/>
                </a:solidFill>
                <a:latin typeface="Comic Sans MS" panose="030F0702030302020204" pitchFamily="66" charset="0"/>
              </a:rPr>
              <a:t>Ce</a:t>
            </a:r>
            <a:r>
              <a:rPr lang="tr-TR" sz="4000" b="1" dirty="0">
                <a:solidFill>
                  <a:srgbClr val="FF0000"/>
                </a:solidFill>
                <a:latin typeface="Comic Sans MS" panose="030F0702030302020204" pitchFamily="66" charset="0"/>
              </a:rPr>
              <a:t>ren </a:t>
            </a:r>
            <a:r>
              <a:rPr lang="tr-TR" sz="4000" b="1" dirty="0">
                <a:solidFill>
                  <a:schemeClr val="bg1"/>
                </a:solidFill>
                <a:latin typeface="Comic Sans MS" panose="030F0702030302020204" pitchFamily="66" charset="0"/>
              </a:rPr>
              <a:t> in</a:t>
            </a:r>
            <a:r>
              <a:rPr lang="tr-TR" sz="4000" b="1" dirty="0">
                <a:solidFill>
                  <a:srgbClr val="FF0000"/>
                </a:solidFill>
                <a:latin typeface="Comic Sans MS" panose="030F0702030302020204" pitchFamily="66" charset="0"/>
              </a:rPr>
              <a:t>ci</a:t>
            </a:r>
            <a:r>
              <a:rPr lang="tr-TR" sz="4000" b="1" dirty="0">
                <a:solidFill>
                  <a:schemeClr val="bg1"/>
                </a:solidFill>
                <a:latin typeface="Comic Sans MS" panose="030F0702030302020204" pitchFamily="66" charset="0"/>
              </a:rPr>
              <a:t>  kol</a:t>
            </a:r>
            <a:r>
              <a:rPr lang="tr-TR" sz="4000" b="1" dirty="0">
                <a:solidFill>
                  <a:srgbClr val="FF0000"/>
                </a:solidFill>
                <a:latin typeface="Comic Sans MS" panose="030F0702030302020204" pitchFamily="66" charset="0"/>
              </a:rPr>
              <a:t>ye</a:t>
            </a:r>
            <a:r>
              <a:rPr lang="tr-TR" sz="4000" b="1" dirty="0">
                <a:solidFill>
                  <a:schemeClr val="bg1"/>
                </a:solidFill>
                <a:latin typeface="Comic Sans MS" panose="030F0702030302020204" pitchFamily="66" charset="0"/>
              </a:rPr>
              <a:t> tak</a:t>
            </a:r>
            <a:r>
              <a:rPr lang="tr-TR" sz="4000" b="1" dirty="0">
                <a:solidFill>
                  <a:srgbClr val="FF0000"/>
                </a:solidFill>
                <a:latin typeface="Comic Sans MS" panose="030F0702030302020204" pitchFamily="66" charset="0"/>
              </a:rPr>
              <a:t>tı</a:t>
            </a:r>
            <a:r>
              <a:rPr lang="tr-TR" sz="4000" b="1" dirty="0">
                <a:solidFill>
                  <a:schemeClr val="bg1"/>
                </a:solidFill>
                <a:latin typeface="Comic Sans MS" panose="030F0702030302020204" pitchFamily="66" charset="0"/>
              </a:rPr>
              <a:t>.</a:t>
            </a:r>
          </a:p>
          <a:p>
            <a:pPr marL="0" indent="0">
              <a:buNone/>
            </a:pPr>
            <a:r>
              <a:rPr lang="tr-TR" sz="4000" b="1" dirty="0">
                <a:solidFill>
                  <a:schemeClr val="bg1"/>
                </a:solidFill>
                <a:latin typeface="Comic Sans MS" panose="030F0702030302020204" pitchFamily="66" charset="0"/>
              </a:rPr>
              <a:t>Şe</a:t>
            </a:r>
            <a:r>
              <a:rPr lang="tr-TR" sz="4000" b="1" dirty="0">
                <a:solidFill>
                  <a:srgbClr val="FF0000"/>
                </a:solidFill>
                <a:latin typeface="Comic Sans MS" panose="030F0702030302020204" pitchFamily="66" charset="0"/>
              </a:rPr>
              <a:t>nay</a:t>
            </a:r>
            <a:r>
              <a:rPr lang="tr-TR" sz="4000" b="1" dirty="0">
                <a:solidFill>
                  <a:schemeClr val="bg1"/>
                </a:solidFill>
                <a:latin typeface="Comic Sans MS" panose="030F0702030302020204" pitchFamily="66" charset="0"/>
              </a:rPr>
              <a:t>  in</a:t>
            </a:r>
            <a:r>
              <a:rPr lang="tr-TR" sz="4000" b="1" dirty="0">
                <a:solidFill>
                  <a:srgbClr val="FF0000"/>
                </a:solidFill>
                <a:latin typeface="Comic Sans MS" panose="030F0702030302020204" pitchFamily="66" charset="0"/>
              </a:rPr>
              <a:t>cir</a:t>
            </a:r>
            <a:r>
              <a:rPr lang="tr-TR" sz="4000" b="1" dirty="0">
                <a:solidFill>
                  <a:schemeClr val="bg1"/>
                </a:solidFill>
                <a:latin typeface="Comic Sans MS" panose="030F0702030302020204" pitchFamily="66" charset="0"/>
              </a:rPr>
              <a:t>  ye</a:t>
            </a:r>
            <a:r>
              <a:rPr lang="tr-TR" sz="4000" b="1" dirty="0">
                <a:solidFill>
                  <a:srgbClr val="FF0000"/>
                </a:solidFill>
                <a:latin typeface="Comic Sans MS" panose="030F0702030302020204" pitchFamily="66" charset="0"/>
              </a:rPr>
              <a:t>di</a:t>
            </a:r>
            <a:r>
              <a:rPr lang="tr-TR" sz="4000" b="1" dirty="0">
                <a:solidFill>
                  <a:schemeClr val="bg1"/>
                </a:solidFill>
                <a:latin typeface="Comic Sans MS" panose="030F0702030302020204" pitchFamily="66" charset="0"/>
              </a:rPr>
              <a:t>.</a:t>
            </a:r>
          </a:p>
          <a:p>
            <a:pPr marL="0" indent="0">
              <a:buNone/>
            </a:pPr>
            <a:r>
              <a:rPr lang="tr-TR" sz="4000" b="1" dirty="0">
                <a:solidFill>
                  <a:schemeClr val="bg1"/>
                </a:solidFill>
                <a:latin typeface="Comic Sans MS" panose="030F0702030302020204" pitchFamily="66" charset="0"/>
              </a:rPr>
              <a:t>Ya</a:t>
            </a:r>
            <a:r>
              <a:rPr lang="tr-TR" sz="4000" b="1" dirty="0">
                <a:solidFill>
                  <a:srgbClr val="FF0000"/>
                </a:solidFill>
                <a:latin typeface="Comic Sans MS" panose="030F0702030302020204" pitchFamily="66" charset="0"/>
              </a:rPr>
              <a:t>şar</a:t>
            </a:r>
            <a:r>
              <a:rPr lang="tr-TR" sz="4000" b="1" dirty="0">
                <a:solidFill>
                  <a:schemeClr val="bg1"/>
                </a:solidFill>
                <a:latin typeface="Comic Sans MS" panose="030F0702030302020204" pitchFamily="66" charset="0"/>
              </a:rPr>
              <a:t>  can</a:t>
            </a:r>
            <a:r>
              <a:rPr lang="tr-TR" sz="4000" b="1" dirty="0">
                <a:solidFill>
                  <a:srgbClr val="FF0000"/>
                </a:solidFill>
                <a:latin typeface="Comic Sans MS" panose="030F0702030302020204" pitchFamily="66" charset="0"/>
              </a:rPr>
              <a:t>lı</a:t>
            </a:r>
            <a:r>
              <a:rPr lang="tr-TR" sz="4000" b="1" dirty="0">
                <a:solidFill>
                  <a:schemeClr val="bg1"/>
                </a:solidFill>
                <a:latin typeface="Comic Sans MS" panose="030F0702030302020204" pitchFamily="66" charset="0"/>
              </a:rPr>
              <a:t>  bö</a:t>
            </a:r>
            <a:r>
              <a:rPr lang="tr-TR" sz="4000" b="1" dirty="0">
                <a:solidFill>
                  <a:srgbClr val="FF0000"/>
                </a:solidFill>
                <a:latin typeface="Comic Sans MS" panose="030F0702030302020204" pitchFamily="66" charset="0"/>
              </a:rPr>
              <a:t>cek</a:t>
            </a:r>
            <a:r>
              <a:rPr lang="tr-TR" sz="4000" b="1" dirty="0">
                <a:solidFill>
                  <a:schemeClr val="bg1"/>
                </a:solidFill>
                <a:latin typeface="Comic Sans MS" panose="030F0702030302020204" pitchFamily="66" charset="0"/>
              </a:rPr>
              <a:t>  kaç</a:t>
            </a:r>
            <a:r>
              <a:rPr lang="tr-TR" sz="4000" b="1" dirty="0">
                <a:solidFill>
                  <a:srgbClr val="FF0000"/>
                </a:solidFill>
                <a:latin typeface="Comic Sans MS" panose="030F0702030302020204" pitchFamily="66" charset="0"/>
              </a:rPr>
              <a:t>tı</a:t>
            </a:r>
            <a:r>
              <a:rPr lang="tr-TR" sz="4000" b="1" dirty="0">
                <a:solidFill>
                  <a:schemeClr val="bg1"/>
                </a:solidFill>
                <a:latin typeface="Comic Sans MS" panose="030F0702030302020204" pitchFamily="66" charset="0"/>
              </a:rPr>
              <a:t>.</a:t>
            </a:r>
          </a:p>
        </p:txBody>
      </p:sp>
    </p:spTree>
    <p:extLst>
      <p:ext uri="{BB962C8B-B14F-4D97-AF65-F5344CB8AC3E}">
        <p14:creationId xmlns:p14="http://schemas.microsoft.com/office/powerpoint/2010/main" val="39728320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684212" y="685800"/>
            <a:ext cx="8534400" cy="5562600"/>
          </a:xfrm>
        </p:spPr>
        <p:txBody>
          <a:bodyPr>
            <a:normAutofit/>
          </a:bodyPr>
          <a:lstStyle/>
          <a:p>
            <a:pPr marL="0" indent="0">
              <a:buNone/>
            </a:pPr>
            <a:r>
              <a:rPr lang="tr-TR" sz="4400" b="1" dirty="0">
                <a:solidFill>
                  <a:schemeClr val="bg1"/>
                </a:solidFill>
                <a:latin typeface="Comic Sans MS" panose="030F0702030302020204" pitchFamily="66" charset="0"/>
              </a:rPr>
              <a:t>Cici  kuş.</a:t>
            </a:r>
          </a:p>
          <a:p>
            <a:pPr marL="0" indent="0">
              <a:buNone/>
            </a:pPr>
            <a:r>
              <a:rPr lang="tr-TR" sz="4400" b="1" dirty="0">
                <a:solidFill>
                  <a:schemeClr val="bg1"/>
                </a:solidFill>
                <a:latin typeface="Comic Sans MS" panose="030F0702030302020204" pitchFamily="66" charset="0"/>
              </a:rPr>
              <a:t>Koca  dala  kondu.</a:t>
            </a:r>
          </a:p>
          <a:p>
            <a:pPr marL="0" indent="0">
              <a:buNone/>
            </a:pPr>
            <a:r>
              <a:rPr lang="tr-TR" sz="4400" b="1" dirty="0">
                <a:solidFill>
                  <a:schemeClr val="bg1"/>
                </a:solidFill>
                <a:latin typeface="Comic Sans MS" panose="030F0702030302020204" pitchFamily="66" charset="0"/>
              </a:rPr>
              <a:t>Uçtu  bacaya  kondu.</a:t>
            </a:r>
          </a:p>
          <a:p>
            <a:pPr marL="0" indent="0">
              <a:buNone/>
            </a:pPr>
            <a:r>
              <a:rPr lang="tr-TR" sz="4400" b="1" dirty="0">
                <a:solidFill>
                  <a:schemeClr val="bg1"/>
                </a:solidFill>
                <a:latin typeface="Comic Sans MS" panose="030F0702030302020204" pitchFamily="66" charset="0"/>
              </a:rPr>
              <a:t>Bacada  böcek  yedi.</a:t>
            </a:r>
          </a:p>
          <a:p>
            <a:pPr marL="0" indent="0">
              <a:buNone/>
            </a:pPr>
            <a:r>
              <a:rPr lang="tr-TR" sz="4400" b="1" dirty="0">
                <a:solidFill>
                  <a:schemeClr val="bg1"/>
                </a:solidFill>
                <a:latin typeface="Comic Sans MS" panose="030F0702030302020204" pitchFamily="66" charset="0"/>
              </a:rPr>
              <a:t>Cici  kuş  uzaklara uçtu.</a:t>
            </a:r>
          </a:p>
          <a:p>
            <a:pPr marL="0" indent="0">
              <a:buNone/>
            </a:pPr>
            <a:endParaRPr lang="tr-TR" dirty="0"/>
          </a:p>
        </p:txBody>
      </p:sp>
      <p:pic>
        <p:nvPicPr>
          <p:cNvPr id="12290" name="Picture 2" descr="Çiçek Gökyüzü Kuş Görsel, Stok Fotoğraf ve Vektörleri | Shutterstock"/>
          <p:cNvPicPr>
            <a:picLocks noChangeAspect="1" noChangeArrowheads="1"/>
          </p:cNvPicPr>
          <p:nvPr/>
        </p:nvPicPr>
        <p:blipFill rotWithShape="1">
          <a:blip r:embed="rId2">
            <a:extLst>
              <a:ext uri="{28A0092B-C50C-407E-A947-70E740481C1C}">
                <a14:useLocalDpi xmlns:a14="http://schemas.microsoft.com/office/drawing/2010/main" val="0"/>
              </a:ext>
            </a:extLst>
          </a:blip>
          <a:srcRect b="12543"/>
          <a:stretch/>
        </p:blipFill>
        <p:spPr bwMode="auto">
          <a:xfrm>
            <a:off x="7096702" y="1338983"/>
            <a:ext cx="4619420" cy="29005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876395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670357" y="394855"/>
            <a:ext cx="9678988" cy="5936673"/>
          </a:xfrm>
        </p:spPr>
        <p:txBody>
          <a:bodyPr>
            <a:normAutofit/>
          </a:bodyPr>
          <a:lstStyle/>
          <a:p>
            <a:pPr marL="0" indent="0">
              <a:buNone/>
            </a:pPr>
            <a:r>
              <a:rPr lang="tr-TR" sz="4400" b="1" dirty="0">
                <a:solidFill>
                  <a:schemeClr val="bg1"/>
                </a:solidFill>
                <a:latin typeface="Comic Sans MS" panose="030F0702030302020204" pitchFamily="66" charset="0"/>
              </a:rPr>
              <a:t>Can</a:t>
            </a:r>
          </a:p>
          <a:p>
            <a:pPr marL="0" indent="0">
              <a:buNone/>
            </a:pPr>
            <a:r>
              <a:rPr lang="tr-TR" sz="4400" b="1" dirty="0">
                <a:solidFill>
                  <a:schemeClr val="bg1"/>
                </a:solidFill>
                <a:latin typeface="Comic Sans MS" panose="030F0702030302020204" pitchFamily="66" charset="0"/>
              </a:rPr>
              <a:t>Can giy.</a:t>
            </a:r>
          </a:p>
          <a:p>
            <a:pPr marL="0" indent="0">
              <a:buNone/>
            </a:pPr>
            <a:r>
              <a:rPr lang="tr-TR" sz="4400" b="1" dirty="0">
                <a:solidFill>
                  <a:schemeClr val="bg1"/>
                </a:solidFill>
                <a:latin typeface="Comic Sans MS" panose="030F0702030302020204" pitchFamily="66" charset="0"/>
              </a:rPr>
              <a:t>Can ceket giy.</a:t>
            </a:r>
          </a:p>
          <a:p>
            <a:pPr marL="0" indent="0">
              <a:buNone/>
            </a:pPr>
            <a:r>
              <a:rPr lang="tr-TR" sz="4400" b="1" dirty="0">
                <a:solidFill>
                  <a:schemeClr val="bg1"/>
                </a:solidFill>
                <a:latin typeface="Comic Sans MS" panose="030F0702030302020204" pitchFamily="66" charset="0"/>
              </a:rPr>
              <a:t>Can ince  ceket  giy.</a:t>
            </a:r>
          </a:p>
          <a:p>
            <a:pPr marL="0" indent="0">
              <a:buNone/>
            </a:pPr>
            <a:r>
              <a:rPr lang="tr-TR" sz="4400" b="1" dirty="0">
                <a:solidFill>
                  <a:schemeClr val="bg1"/>
                </a:solidFill>
                <a:latin typeface="Comic Sans MS" panose="030F0702030302020204" pitchFamily="66" charset="0"/>
              </a:rPr>
              <a:t>Can cici, ince  ceket  giy.</a:t>
            </a:r>
          </a:p>
          <a:p>
            <a:pPr marL="0" indent="0">
              <a:buNone/>
            </a:pPr>
            <a:r>
              <a:rPr lang="tr-TR" sz="4400" b="1" dirty="0">
                <a:solidFill>
                  <a:schemeClr val="bg1"/>
                </a:solidFill>
                <a:latin typeface="Comic Sans MS" panose="030F0702030302020204" pitchFamily="66" charset="0"/>
              </a:rPr>
              <a:t>Can şirin, cici, ince ceket  giy.</a:t>
            </a:r>
          </a:p>
        </p:txBody>
      </p:sp>
      <p:pic>
        <p:nvPicPr>
          <p:cNvPr id="13314" name="Picture 2" descr="Clipart siyah takım elbiseli tek eli cebinde yetişkin erkek resmi | Meb Der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04520" y="609600"/>
            <a:ext cx="5105400" cy="5105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730148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684212" y="685800"/>
            <a:ext cx="10177752" cy="5673436"/>
          </a:xfrm>
        </p:spPr>
        <p:txBody>
          <a:bodyPr>
            <a:normAutofit/>
          </a:bodyPr>
          <a:lstStyle/>
          <a:p>
            <a:pPr marL="0" indent="0">
              <a:buNone/>
            </a:pPr>
            <a:r>
              <a:rPr lang="tr-TR" sz="4400" b="1" dirty="0">
                <a:solidFill>
                  <a:schemeClr val="bg1"/>
                </a:solidFill>
                <a:latin typeface="Comic Sans MS" panose="030F0702030302020204" pitchFamily="66" charset="0"/>
              </a:rPr>
              <a:t>Cici kuş</a:t>
            </a:r>
          </a:p>
          <a:p>
            <a:pPr marL="0" indent="0">
              <a:buNone/>
            </a:pPr>
            <a:r>
              <a:rPr lang="tr-TR" sz="4400" b="1" dirty="0">
                <a:solidFill>
                  <a:schemeClr val="bg1"/>
                </a:solidFill>
                <a:latin typeface="Comic Sans MS" panose="030F0702030302020204" pitchFamily="66" charset="0"/>
              </a:rPr>
              <a:t>Cici kuş öttü.</a:t>
            </a:r>
          </a:p>
          <a:p>
            <a:pPr marL="0" indent="0">
              <a:buNone/>
            </a:pPr>
            <a:r>
              <a:rPr lang="tr-TR" sz="4400" b="1" dirty="0">
                <a:solidFill>
                  <a:schemeClr val="bg1"/>
                </a:solidFill>
                <a:latin typeface="Comic Sans MS" panose="030F0702030302020204" pitchFamily="66" charset="0"/>
              </a:rPr>
              <a:t>Cici kuş </a:t>
            </a:r>
            <a:r>
              <a:rPr lang="tr-TR" sz="4400" b="1" dirty="0" err="1">
                <a:solidFill>
                  <a:schemeClr val="bg1"/>
                </a:solidFill>
                <a:latin typeface="Comic Sans MS" panose="030F0702030302020204" pitchFamily="66" charset="0"/>
              </a:rPr>
              <a:t>cik</a:t>
            </a:r>
            <a:r>
              <a:rPr lang="tr-TR" sz="4400" b="1" dirty="0">
                <a:solidFill>
                  <a:schemeClr val="bg1"/>
                </a:solidFill>
                <a:latin typeface="Comic Sans MS" panose="030F0702030302020204" pitchFamily="66" charset="0"/>
              </a:rPr>
              <a:t> </a:t>
            </a:r>
            <a:r>
              <a:rPr lang="tr-TR" sz="4400" b="1" dirty="0" err="1">
                <a:solidFill>
                  <a:schemeClr val="bg1"/>
                </a:solidFill>
                <a:latin typeface="Comic Sans MS" panose="030F0702030302020204" pitchFamily="66" charset="0"/>
              </a:rPr>
              <a:t>cik</a:t>
            </a:r>
            <a:r>
              <a:rPr lang="tr-TR" sz="4400" b="1" dirty="0">
                <a:solidFill>
                  <a:schemeClr val="bg1"/>
                </a:solidFill>
                <a:latin typeface="Comic Sans MS" panose="030F0702030302020204" pitchFamily="66" charset="0"/>
              </a:rPr>
              <a:t> öttü.</a:t>
            </a:r>
          </a:p>
          <a:p>
            <a:pPr marL="0" indent="0">
              <a:buNone/>
            </a:pPr>
            <a:r>
              <a:rPr lang="tr-TR" sz="4400" b="1" dirty="0">
                <a:solidFill>
                  <a:schemeClr val="bg1"/>
                </a:solidFill>
                <a:latin typeface="Comic Sans MS" panose="030F0702030302020204" pitchFamily="66" charset="0"/>
              </a:rPr>
              <a:t>Cici kuş </a:t>
            </a:r>
            <a:r>
              <a:rPr lang="tr-TR" sz="4400" b="1" dirty="0" err="1">
                <a:solidFill>
                  <a:schemeClr val="bg1"/>
                </a:solidFill>
                <a:latin typeface="Comic Sans MS" panose="030F0702030302020204" pitchFamily="66" charset="0"/>
              </a:rPr>
              <a:t>cik</a:t>
            </a:r>
            <a:r>
              <a:rPr lang="tr-TR" sz="4400" b="1" dirty="0">
                <a:solidFill>
                  <a:schemeClr val="bg1"/>
                </a:solidFill>
                <a:latin typeface="Comic Sans MS" panose="030F0702030302020204" pitchFamily="66" charset="0"/>
              </a:rPr>
              <a:t> </a:t>
            </a:r>
            <a:r>
              <a:rPr lang="tr-TR" sz="4400" b="1" dirty="0" err="1">
                <a:solidFill>
                  <a:schemeClr val="bg1"/>
                </a:solidFill>
                <a:latin typeface="Comic Sans MS" panose="030F0702030302020204" pitchFamily="66" charset="0"/>
              </a:rPr>
              <a:t>cik</a:t>
            </a:r>
            <a:r>
              <a:rPr lang="tr-TR" sz="4400" b="1" dirty="0">
                <a:solidFill>
                  <a:schemeClr val="bg1"/>
                </a:solidFill>
                <a:latin typeface="Comic Sans MS" panose="030F0702030302020204" pitchFamily="66" charset="0"/>
              </a:rPr>
              <a:t> diye öttü.</a:t>
            </a:r>
          </a:p>
          <a:p>
            <a:pPr marL="0" indent="0">
              <a:buNone/>
            </a:pPr>
            <a:r>
              <a:rPr lang="tr-TR" sz="4400" b="1" dirty="0">
                <a:solidFill>
                  <a:schemeClr val="bg1"/>
                </a:solidFill>
                <a:latin typeface="Comic Sans MS" panose="030F0702030302020204" pitchFamily="66" charset="0"/>
              </a:rPr>
              <a:t>Cici kuş dalda  </a:t>
            </a:r>
            <a:r>
              <a:rPr lang="tr-TR" sz="4400" b="1" dirty="0" err="1">
                <a:solidFill>
                  <a:schemeClr val="bg1"/>
                </a:solidFill>
                <a:latin typeface="Comic Sans MS" panose="030F0702030302020204" pitchFamily="66" charset="0"/>
              </a:rPr>
              <a:t>cik</a:t>
            </a:r>
            <a:r>
              <a:rPr lang="tr-TR" sz="4400" b="1" dirty="0">
                <a:solidFill>
                  <a:schemeClr val="bg1"/>
                </a:solidFill>
                <a:latin typeface="Comic Sans MS" panose="030F0702030302020204" pitchFamily="66" charset="0"/>
              </a:rPr>
              <a:t> </a:t>
            </a:r>
            <a:r>
              <a:rPr lang="tr-TR" sz="4400" b="1" dirty="0" err="1">
                <a:solidFill>
                  <a:schemeClr val="bg1"/>
                </a:solidFill>
                <a:latin typeface="Comic Sans MS" panose="030F0702030302020204" pitchFamily="66" charset="0"/>
              </a:rPr>
              <a:t>cik</a:t>
            </a:r>
            <a:r>
              <a:rPr lang="tr-TR" sz="4400" b="1" dirty="0">
                <a:solidFill>
                  <a:schemeClr val="bg1"/>
                </a:solidFill>
                <a:latin typeface="Comic Sans MS" panose="030F0702030302020204" pitchFamily="66" charset="0"/>
              </a:rPr>
              <a:t> diye öttü.</a:t>
            </a:r>
          </a:p>
        </p:txBody>
      </p:sp>
      <p:pic>
        <p:nvPicPr>
          <p:cNvPr id="2050" name="Picture 2" descr="Hayvan Kuş Renkli - Pixabay'da ücretsiz vektör grafi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16982" y="457200"/>
            <a:ext cx="3685751" cy="42459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666911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323994" y="477983"/>
            <a:ext cx="8534400" cy="6061362"/>
          </a:xfrm>
        </p:spPr>
        <p:txBody>
          <a:bodyPr>
            <a:normAutofit/>
          </a:bodyPr>
          <a:lstStyle/>
          <a:p>
            <a:pPr marL="0" indent="0">
              <a:buNone/>
            </a:pPr>
            <a:r>
              <a:rPr lang="tr-TR" sz="4400" b="1" dirty="0">
                <a:solidFill>
                  <a:schemeClr val="bg1"/>
                </a:solidFill>
                <a:latin typeface="Comic Sans MS" panose="030F0702030302020204" pitchFamily="66" charset="0"/>
              </a:rPr>
              <a:t>Cem</a:t>
            </a:r>
          </a:p>
          <a:p>
            <a:pPr marL="0" indent="0">
              <a:buNone/>
            </a:pPr>
            <a:r>
              <a:rPr lang="tr-TR" sz="4400" b="1" dirty="0">
                <a:solidFill>
                  <a:schemeClr val="bg1"/>
                </a:solidFill>
                <a:latin typeface="Comic Sans MS" panose="030F0702030302020204" pitchFamily="66" charset="0"/>
              </a:rPr>
              <a:t>Cem acıdı.</a:t>
            </a:r>
          </a:p>
          <a:p>
            <a:pPr marL="0" indent="0">
              <a:buNone/>
            </a:pPr>
            <a:r>
              <a:rPr lang="tr-TR" sz="4400" b="1" dirty="0">
                <a:solidFill>
                  <a:schemeClr val="bg1"/>
                </a:solidFill>
                <a:latin typeface="Comic Sans MS" panose="030F0702030302020204" pitchFamily="66" charset="0"/>
              </a:rPr>
              <a:t>Cem elin acıdı.</a:t>
            </a:r>
          </a:p>
          <a:p>
            <a:pPr marL="0" indent="0">
              <a:buNone/>
            </a:pPr>
            <a:r>
              <a:rPr lang="tr-TR" sz="4400" b="1" dirty="0">
                <a:solidFill>
                  <a:schemeClr val="bg1"/>
                </a:solidFill>
                <a:latin typeface="Comic Sans MS" panose="030F0702030302020204" pitchFamily="66" charset="0"/>
              </a:rPr>
              <a:t>Cem elin azıcık acıdı.</a:t>
            </a:r>
          </a:p>
          <a:p>
            <a:pPr marL="0" indent="0">
              <a:buNone/>
            </a:pPr>
            <a:r>
              <a:rPr lang="tr-TR" sz="4400" b="1" dirty="0">
                <a:solidFill>
                  <a:schemeClr val="bg1"/>
                </a:solidFill>
                <a:latin typeface="Comic Sans MS" panose="030F0702030302020204" pitchFamily="66" charset="0"/>
              </a:rPr>
              <a:t>Cem elin azıcık acıdı mı?</a:t>
            </a:r>
          </a:p>
        </p:txBody>
      </p:sp>
      <p:pic>
        <p:nvPicPr>
          <p:cNvPr id="3074" name="Picture 2" descr="Clipart elinde küp tutan erkek çocuk resmi | Meb Der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51783" y="692727"/>
            <a:ext cx="6502174" cy="52559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2773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573376" y="429491"/>
            <a:ext cx="8534400" cy="5846618"/>
          </a:xfrm>
        </p:spPr>
        <p:txBody>
          <a:bodyPr>
            <a:normAutofit/>
          </a:bodyPr>
          <a:lstStyle/>
          <a:p>
            <a:pPr marL="0" indent="0">
              <a:buNone/>
            </a:pPr>
            <a:r>
              <a:rPr lang="tr-TR" sz="4800" b="1" dirty="0">
                <a:solidFill>
                  <a:schemeClr val="bg1"/>
                </a:solidFill>
                <a:latin typeface="Comic Sans MS" panose="030F0702030302020204" pitchFamily="66" charset="0"/>
              </a:rPr>
              <a:t>Cemal </a:t>
            </a:r>
          </a:p>
          <a:p>
            <a:pPr marL="0" indent="0">
              <a:buNone/>
            </a:pPr>
            <a:r>
              <a:rPr lang="tr-TR" sz="4800" b="1" dirty="0">
                <a:solidFill>
                  <a:schemeClr val="bg1"/>
                </a:solidFill>
                <a:latin typeface="Comic Sans MS" panose="030F0702030302020204" pitchFamily="66" charset="0"/>
              </a:rPr>
              <a:t>Cemal aldı.</a:t>
            </a:r>
          </a:p>
          <a:p>
            <a:pPr marL="0" indent="0">
              <a:buNone/>
            </a:pPr>
            <a:r>
              <a:rPr lang="tr-TR" sz="4800" b="1" dirty="0">
                <a:solidFill>
                  <a:schemeClr val="bg1"/>
                </a:solidFill>
                <a:latin typeface="Comic Sans MS" panose="030F0702030302020204" pitchFamily="66" charset="0"/>
              </a:rPr>
              <a:t>Cemal  ceket  aldı.</a:t>
            </a:r>
          </a:p>
          <a:p>
            <a:pPr marL="0" indent="0">
              <a:buNone/>
            </a:pPr>
            <a:r>
              <a:rPr lang="tr-TR" sz="4800" b="1" dirty="0">
                <a:solidFill>
                  <a:schemeClr val="bg1"/>
                </a:solidFill>
                <a:latin typeface="Comic Sans MS" panose="030F0702030302020204" pitchFamily="66" charset="0"/>
              </a:rPr>
              <a:t>Cemal  önce ceket aldı.</a:t>
            </a:r>
          </a:p>
          <a:p>
            <a:pPr marL="0" indent="0">
              <a:buNone/>
            </a:pPr>
            <a:r>
              <a:rPr lang="tr-TR" sz="4800" b="1" dirty="0">
                <a:solidFill>
                  <a:schemeClr val="bg1"/>
                </a:solidFill>
                <a:latin typeface="Comic Sans MS" panose="030F0702030302020204" pitchFamily="66" charset="0"/>
              </a:rPr>
              <a:t>Cemal önce üç ceket aldı.</a:t>
            </a:r>
          </a:p>
        </p:txBody>
      </p:sp>
      <p:pic>
        <p:nvPicPr>
          <p:cNvPr id="4098" name="Picture 2" descr="Clipart Yetişkin Erkek | Yeni Slay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40562" y="529707"/>
            <a:ext cx="4134428" cy="56461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86323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684212" y="685800"/>
            <a:ext cx="10856624" cy="5659582"/>
          </a:xfrm>
        </p:spPr>
        <p:txBody>
          <a:bodyPr>
            <a:noAutofit/>
          </a:bodyPr>
          <a:lstStyle/>
          <a:p>
            <a:pPr marL="0" indent="0">
              <a:buNone/>
            </a:pPr>
            <a:r>
              <a:rPr lang="tr-TR" sz="4400" b="1" dirty="0">
                <a:solidFill>
                  <a:schemeClr val="bg1"/>
                </a:solidFill>
                <a:latin typeface="Comic Sans MS" panose="030F0702030302020204" pitchFamily="66" charset="0"/>
              </a:rPr>
              <a:t>Gonca</a:t>
            </a:r>
          </a:p>
          <a:p>
            <a:pPr marL="0" indent="0">
              <a:buNone/>
            </a:pPr>
            <a:r>
              <a:rPr lang="tr-TR" sz="4400" b="1" dirty="0">
                <a:solidFill>
                  <a:schemeClr val="bg1"/>
                </a:solidFill>
                <a:latin typeface="Comic Sans MS" panose="030F0702030302020204" pitchFamily="66" charset="0"/>
              </a:rPr>
              <a:t>Gonca uyudu.</a:t>
            </a:r>
          </a:p>
          <a:p>
            <a:pPr marL="0" indent="0">
              <a:buNone/>
            </a:pPr>
            <a:r>
              <a:rPr lang="tr-TR" sz="4400" b="1" dirty="0">
                <a:solidFill>
                  <a:schemeClr val="bg1"/>
                </a:solidFill>
                <a:latin typeface="Comic Sans MS" panose="030F0702030302020204" pitchFamily="66" charset="0"/>
              </a:rPr>
              <a:t>Gonca gece uyudu.</a:t>
            </a:r>
          </a:p>
          <a:p>
            <a:pPr marL="0" indent="0">
              <a:buNone/>
            </a:pPr>
            <a:r>
              <a:rPr lang="tr-TR" sz="4400" b="1" dirty="0">
                <a:solidFill>
                  <a:schemeClr val="bg1"/>
                </a:solidFill>
                <a:latin typeface="Comic Sans MS" panose="030F0702030302020204" pitchFamily="66" charset="0"/>
              </a:rPr>
              <a:t>Gonca  gece  geç  uyudu.</a:t>
            </a:r>
          </a:p>
          <a:p>
            <a:pPr marL="0" indent="0">
              <a:buNone/>
            </a:pPr>
            <a:r>
              <a:rPr lang="tr-TR" sz="4400" b="1" dirty="0">
                <a:solidFill>
                  <a:schemeClr val="bg1"/>
                </a:solidFill>
                <a:latin typeface="Comic Sans MS" panose="030F0702030302020204" pitchFamily="66" charset="0"/>
              </a:rPr>
              <a:t>Gonca  gece  biraz  geç  uyudu.</a:t>
            </a:r>
          </a:p>
        </p:txBody>
      </p:sp>
      <p:pic>
        <p:nvPicPr>
          <p:cNvPr id="5122" name="Picture 2" descr="Clipart örgülü saçlı kız çocuk | Yeni Slay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92447" y="865909"/>
            <a:ext cx="4248150" cy="49053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074835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684211" y="685800"/>
            <a:ext cx="10815061" cy="5631873"/>
          </a:xfrm>
        </p:spPr>
        <p:txBody>
          <a:bodyPr>
            <a:normAutofit/>
          </a:bodyPr>
          <a:lstStyle/>
          <a:p>
            <a:pPr marL="0" indent="0">
              <a:buNone/>
            </a:pPr>
            <a:r>
              <a:rPr lang="tr-TR" sz="4400" b="1" dirty="0">
                <a:solidFill>
                  <a:schemeClr val="bg1"/>
                </a:solidFill>
                <a:latin typeface="Comic Sans MS" panose="030F0702030302020204" pitchFamily="66" charset="0"/>
              </a:rPr>
              <a:t>Ece </a:t>
            </a:r>
          </a:p>
          <a:p>
            <a:pPr marL="0" indent="0">
              <a:buNone/>
            </a:pPr>
            <a:r>
              <a:rPr lang="tr-TR" sz="4400" b="1" dirty="0">
                <a:solidFill>
                  <a:schemeClr val="bg1"/>
                </a:solidFill>
                <a:latin typeface="Comic Sans MS" panose="030F0702030302020204" pitchFamily="66" charset="0"/>
              </a:rPr>
              <a:t>Ece gitti.</a:t>
            </a:r>
          </a:p>
          <a:p>
            <a:pPr marL="0" indent="0">
              <a:buNone/>
            </a:pPr>
            <a:r>
              <a:rPr lang="tr-TR" sz="4400" b="1" dirty="0">
                <a:solidFill>
                  <a:schemeClr val="bg1"/>
                </a:solidFill>
                <a:latin typeface="Comic Sans MS" panose="030F0702030302020204" pitchFamily="66" charset="0"/>
              </a:rPr>
              <a:t>Ece  camiye  gitti.</a:t>
            </a:r>
          </a:p>
          <a:p>
            <a:pPr marL="0" indent="0">
              <a:buNone/>
            </a:pPr>
            <a:r>
              <a:rPr lang="tr-TR" sz="4400" b="1" dirty="0">
                <a:solidFill>
                  <a:schemeClr val="bg1"/>
                </a:solidFill>
                <a:latin typeface="Comic Sans MS" panose="030F0702030302020204" pitchFamily="66" charset="0"/>
              </a:rPr>
              <a:t>Ece  deden  camiye  gitti.</a:t>
            </a:r>
          </a:p>
          <a:p>
            <a:pPr marL="0" indent="0">
              <a:buNone/>
            </a:pPr>
            <a:r>
              <a:rPr lang="tr-TR" sz="4400" b="1" dirty="0">
                <a:solidFill>
                  <a:schemeClr val="bg1"/>
                </a:solidFill>
                <a:latin typeface="Comic Sans MS" panose="030F0702030302020204" pitchFamily="66" charset="0"/>
              </a:rPr>
              <a:t>Ece  deden  önce  camiye  gitti.</a:t>
            </a:r>
          </a:p>
        </p:txBody>
      </p:sp>
      <p:pic>
        <p:nvPicPr>
          <p:cNvPr id="6146" name="Picture 2" descr="Clipart Yetişkin Erkek | Yeni Slay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52120" y="525462"/>
            <a:ext cx="3600450" cy="43053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053044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698499" y="1343025"/>
            <a:ext cx="11327680" cy="5299364"/>
          </a:xfrm>
        </p:spPr>
        <p:txBody>
          <a:bodyPr>
            <a:noAutofit/>
          </a:bodyPr>
          <a:lstStyle/>
          <a:p>
            <a:pPr marL="0" indent="0">
              <a:buNone/>
            </a:pPr>
            <a:r>
              <a:rPr lang="tr-TR" sz="4400" b="1" dirty="0">
                <a:solidFill>
                  <a:schemeClr val="bg1"/>
                </a:solidFill>
                <a:latin typeface="Comic Sans MS" panose="030F0702030302020204" pitchFamily="66" charset="0"/>
              </a:rPr>
              <a:t>Hoca  okudu.</a:t>
            </a:r>
          </a:p>
          <a:p>
            <a:pPr marL="0" indent="0">
              <a:buNone/>
            </a:pPr>
            <a:r>
              <a:rPr lang="tr-TR" sz="4400" b="1" dirty="0">
                <a:solidFill>
                  <a:schemeClr val="bg1"/>
                </a:solidFill>
                <a:latin typeface="Comic Sans MS" panose="030F0702030302020204" pitchFamily="66" charset="0"/>
              </a:rPr>
              <a:t>Hoca  ezan  okudu.</a:t>
            </a:r>
          </a:p>
          <a:p>
            <a:pPr marL="0" indent="0">
              <a:buNone/>
            </a:pPr>
            <a:r>
              <a:rPr lang="tr-TR" sz="4400" b="1" dirty="0">
                <a:solidFill>
                  <a:schemeClr val="bg1"/>
                </a:solidFill>
                <a:latin typeface="Comic Sans MS" panose="030F0702030302020204" pitchFamily="66" charset="0"/>
              </a:rPr>
              <a:t>Hoca  camide  ezan  okudu.</a:t>
            </a:r>
          </a:p>
          <a:p>
            <a:pPr marL="0" indent="0">
              <a:buNone/>
            </a:pPr>
            <a:r>
              <a:rPr lang="tr-TR" sz="4400" b="1" dirty="0">
                <a:solidFill>
                  <a:schemeClr val="bg1"/>
                </a:solidFill>
                <a:latin typeface="Comic Sans MS" panose="030F0702030302020204" pitchFamily="66" charset="0"/>
              </a:rPr>
              <a:t>Hoca  camide Cuma  günü  ezan  okudu.</a:t>
            </a:r>
          </a:p>
        </p:txBody>
      </p:sp>
      <p:pic>
        <p:nvPicPr>
          <p:cNvPr id="7170" name="Picture 2" descr="Png Cami Resimleri - Png Mosquee Fotos - Png Mosche Bilder -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86698" y="635939"/>
            <a:ext cx="3416557" cy="33567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775023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684212" y="685800"/>
            <a:ext cx="11202988" cy="5146964"/>
          </a:xfrm>
        </p:spPr>
        <p:txBody>
          <a:bodyPr>
            <a:normAutofit/>
          </a:bodyPr>
          <a:lstStyle/>
          <a:p>
            <a:pPr marL="0" indent="0">
              <a:buNone/>
            </a:pPr>
            <a:r>
              <a:rPr lang="tr-TR" sz="4400" b="1" dirty="0">
                <a:solidFill>
                  <a:schemeClr val="bg1"/>
                </a:solidFill>
                <a:latin typeface="Comic Sans MS" panose="030F0702030302020204" pitchFamily="66" charset="0"/>
              </a:rPr>
              <a:t>Can  </a:t>
            </a:r>
          </a:p>
          <a:p>
            <a:pPr marL="0" indent="0">
              <a:buNone/>
            </a:pPr>
            <a:r>
              <a:rPr lang="tr-TR" sz="4400" b="1" dirty="0">
                <a:solidFill>
                  <a:schemeClr val="bg1"/>
                </a:solidFill>
                <a:latin typeface="Comic Sans MS" panose="030F0702030302020204" pitchFamily="66" charset="0"/>
              </a:rPr>
              <a:t>Canan  gördü.</a:t>
            </a:r>
          </a:p>
          <a:p>
            <a:pPr marL="0" indent="0">
              <a:buNone/>
            </a:pPr>
            <a:r>
              <a:rPr lang="tr-TR" sz="4400" b="1" dirty="0">
                <a:solidFill>
                  <a:schemeClr val="bg1"/>
                </a:solidFill>
                <a:latin typeface="Comic Sans MS" panose="030F0702030302020204" pitchFamily="66" charset="0"/>
              </a:rPr>
              <a:t>Canan  cüce  gördü.</a:t>
            </a:r>
          </a:p>
          <a:p>
            <a:pPr marL="0" indent="0">
              <a:buNone/>
            </a:pPr>
            <a:r>
              <a:rPr lang="tr-TR" sz="4400" b="1" dirty="0">
                <a:solidFill>
                  <a:schemeClr val="bg1"/>
                </a:solidFill>
                <a:latin typeface="Comic Sans MS" panose="030F0702030302020204" pitchFamily="66" charset="0"/>
              </a:rPr>
              <a:t>Canan  camda  cüce  gördü.</a:t>
            </a:r>
          </a:p>
          <a:p>
            <a:pPr marL="0" indent="0">
              <a:buNone/>
            </a:pPr>
            <a:r>
              <a:rPr lang="tr-TR" sz="4400" b="1" dirty="0">
                <a:solidFill>
                  <a:schemeClr val="bg1"/>
                </a:solidFill>
                <a:latin typeface="Comic Sans MS" panose="030F0702030302020204" pitchFamily="66" charset="0"/>
              </a:rPr>
              <a:t>Canan   camda  üç  cüce  gördü.</a:t>
            </a:r>
          </a:p>
        </p:txBody>
      </p:sp>
      <p:pic>
        <p:nvPicPr>
          <p:cNvPr id="8194" name="Picture 2" descr="yedi cüce yaşlı ada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69068" y="1085850"/>
            <a:ext cx="3730769" cy="37307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712865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684211" y="685800"/>
            <a:ext cx="10870479" cy="5673436"/>
          </a:xfrm>
        </p:spPr>
        <p:txBody>
          <a:bodyPr>
            <a:normAutofit/>
          </a:bodyPr>
          <a:lstStyle/>
          <a:p>
            <a:pPr marL="0" indent="0">
              <a:buNone/>
            </a:pPr>
            <a:r>
              <a:rPr lang="tr-TR" sz="4000" dirty="0">
                <a:solidFill>
                  <a:schemeClr val="bg1"/>
                </a:solidFill>
                <a:latin typeface="Comic Sans MS" panose="030F0702030302020204" pitchFamily="66" charset="0"/>
              </a:rPr>
              <a:t>Küçük çocuk cam masada   böcek  gördü.</a:t>
            </a:r>
          </a:p>
          <a:p>
            <a:pPr marL="0" indent="0">
              <a:buNone/>
            </a:pPr>
            <a:r>
              <a:rPr lang="tr-TR" sz="4000" dirty="0">
                <a:solidFill>
                  <a:schemeClr val="bg1"/>
                </a:solidFill>
                <a:latin typeface="Comic Sans MS" panose="030F0702030302020204" pitchFamily="66" charset="0"/>
              </a:rPr>
              <a:t>Böcekten biraz korktu. Sonra  kocaman bir  sandalyenin üzerine çıktı.  Babasına  seslendi.  Babası  koşarak geldi.  Çocuk  sandalyenin üzerindeydi.  Babası  gazete ile  böceği aldı.  Camdan  attı. Çocuk çok mutlu oldu. Sandalyeden indi. Oyununa devam etti.</a:t>
            </a:r>
          </a:p>
        </p:txBody>
      </p:sp>
      <p:pic>
        <p:nvPicPr>
          <p:cNvPr id="9218" name="Picture 2" descr="insect vektör özgür | AI, SVG ve EP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6812657">
            <a:off x="2255838" y="-285751"/>
            <a:ext cx="1419225" cy="19431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29980032"/>
      </p:ext>
    </p:extLst>
  </p:cSld>
  <p:clrMapOvr>
    <a:masterClrMapping/>
  </p:clrMapOvr>
</p:sld>
</file>

<file path=ppt/theme/theme1.xml><?xml version="1.0" encoding="utf-8"?>
<a:theme xmlns:a="http://schemas.openxmlformats.org/drawingml/2006/main" name="Dilim">
  <a:themeElements>
    <a:clrScheme name="Dilim">
      <a:dk1>
        <a:sysClr val="windowText" lastClr="000000"/>
      </a:dk1>
      <a:lt1>
        <a:sysClr val="window" lastClr="FFFFFF"/>
      </a:lt1>
      <a:dk2>
        <a:srgbClr val="537D0B"/>
      </a:dk2>
      <a:lt2>
        <a:srgbClr val="A9E257"/>
      </a:lt2>
      <a:accent1>
        <a:srgbClr val="38540A"/>
      </a:accent1>
      <a:accent2>
        <a:srgbClr val="31A274"/>
      </a:accent2>
      <a:accent3>
        <a:srgbClr val="236073"/>
      </a:accent3>
      <a:accent4>
        <a:srgbClr val="6C4D90"/>
      </a:accent4>
      <a:accent5>
        <a:srgbClr val="983C27"/>
      </a:accent5>
      <a:accent6>
        <a:srgbClr val="CD811F"/>
      </a:accent6>
      <a:hlink>
        <a:srgbClr val="293F06"/>
      </a:hlink>
      <a:folHlink>
        <a:srgbClr val="68883A"/>
      </a:folHlink>
    </a:clrScheme>
    <a:fontScheme name="Dilim">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ilim">
      <a:fillStyleLst>
        <a:solidFill>
          <a:schemeClr val="phClr"/>
        </a:solidFill>
        <a:gradFill rotWithShape="1">
          <a:gsLst>
            <a:gs pos="0">
              <a:schemeClr val="phClr">
                <a:tint val="62000"/>
                <a:hueMod val="94000"/>
                <a:satMod val="140000"/>
                <a:lumMod val="110000"/>
              </a:schemeClr>
            </a:gs>
            <a:gs pos="100000">
              <a:schemeClr val="phClr">
                <a:tint val="84000"/>
                <a:satMod val="160000"/>
              </a:schemeClr>
            </a:gs>
          </a:gsLst>
          <a:lin ang="5400000" scaled="0"/>
        </a:gradFill>
        <a:gradFill rotWithShape="1">
          <a:gsLst>
            <a:gs pos="0">
              <a:schemeClr val="phClr">
                <a:tint val="98000"/>
                <a:hueMod val="94000"/>
                <a:satMod val="130000"/>
                <a:lumMod val="128000"/>
              </a:schemeClr>
            </a:gs>
            <a:gs pos="100000">
              <a:schemeClr val="phClr">
                <a:shade val="94000"/>
                <a:lumMod val="88000"/>
              </a:schemeClr>
            </a:gs>
          </a:gsLst>
          <a:lin ang="5400000" scaled="0"/>
        </a:gradFill>
      </a:fillStyleLst>
      <a:lnStyleLst>
        <a:ln w="9525" cap="rnd" cmpd="sng" algn="ctr">
          <a:solidFill>
            <a:schemeClr val="phClr">
              <a:tint val="76000"/>
              <a:alpha val="60000"/>
              <a:hueMod val="94000"/>
            </a:schemeClr>
          </a:solidFill>
          <a:prstDash val="solid"/>
        </a:ln>
        <a:ln w="15875" cap="rnd" cmpd="sng" algn="ctr">
          <a:solidFill>
            <a:schemeClr val="phClr">
              <a:hueMod val="94000"/>
            </a:schemeClr>
          </a:solidFill>
          <a:prstDash val="solid"/>
        </a:ln>
        <a:ln w="28575"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a:effectStyle>
      </a:effectStyleLst>
      <a:bgFillStyleLst>
        <a:solidFill>
          <a:schemeClr val="phClr"/>
        </a:solidFill>
        <a:gradFill rotWithShape="1">
          <a:gsLst>
            <a:gs pos="10000">
              <a:schemeClr val="phClr">
                <a:tint val="97000"/>
                <a:hueMod val="92000"/>
                <a:satMod val="169000"/>
                <a:lumMod val="164000"/>
              </a:schemeClr>
            </a:gs>
            <a:gs pos="100000">
              <a:schemeClr val="phClr">
                <a:shade val="96000"/>
                <a:satMod val="120000"/>
                <a:lumMod val="90000"/>
              </a:schemeClr>
            </a:gs>
          </a:gsLst>
          <a:lin ang="6120000" scaled="1"/>
        </a:gradFill>
        <a:gradFill rotWithShape="1">
          <a:gsLst>
            <a:gs pos="0">
              <a:schemeClr val="phClr">
                <a:tint val="97000"/>
                <a:hueMod val="92000"/>
                <a:satMod val="169000"/>
                <a:lumMod val="164000"/>
              </a:schemeClr>
            </a:gs>
            <a:gs pos="100000">
              <a:schemeClr val="phClr">
                <a:shade val="96000"/>
                <a:satMod val="120000"/>
                <a:lumMod val="90000"/>
              </a:schemeClr>
            </a:gs>
          </a:gsLst>
          <a:path path="circle">
            <a:fillToRect b="100000"/>
          </a:path>
        </a:gradFill>
      </a:bgFillStyleLst>
    </a:fmtScheme>
  </a:themeElements>
  <a:objectDefaults/>
  <a:extraClrSchemeLst/>
  <a:extLst>
    <a:ext uri="{05A4C25C-085E-4340-85A3-A5531E510DB2}">
      <thm15:themeFamily xmlns:thm15="http://schemas.microsoft.com/office/thememl/2012/main" name="Slice" id="{0507925B-6AC9-4358-8E18-C330545D08F8}" vid="{19759155-7935-4C61-A06C-C04380D1B16E}"/>
    </a:ext>
  </a:extLst>
</a:theme>
</file>

<file path=docProps/app.xml><?xml version="1.0" encoding="utf-8"?>
<Properties xmlns="http://schemas.openxmlformats.org/officeDocument/2006/extended-properties" xmlns:vt="http://schemas.openxmlformats.org/officeDocument/2006/docPropsVTypes">
  <Template>Slice</Template>
  <TotalTime>185</TotalTime>
  <Words>349</Words>
  <PresentationFormat>Geniş ekran</PresentationFormat>
  <Paragraphs>72</Paragraphs>
  <Slides>14</Slides>
  <Notes>0</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14</vt:i4>
      </vt:variant>
    </vt:vector>
  </HeadingPairs>
  <TitlesOfParts>
    <vt:vector size="18" baseType="lpstr">
      <vt:lpstr>Century Gothic</vt:lpstr>
      <vt:lpstr>Comic Sans MS</vt:lpstr>
      <vt:lpstr>Wingdings 3</vt:lpstr>
      <vt:lpstr>Dilim</vt:lpstr>
      <vt:lpstr>Ccc okuma</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Manager>https://www.sorubak.com</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2021-01-13T18:19:56Z</dcterms:created>
  <dcterms:modified xsi:type="dcterms:W3CDTF">2021-01-16T07:43:50Z</dcterms:modified>
  <cp:category>https://www.sorubak.com</cp:category>
</cp:coreProperties>
</file>