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60" y="4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42584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Date Placeholder 2"/>
          <p:cNvSpPr>
            <a:spLocks noGrp="1"/>
          </p:cNvSpPr>
          <p:nvPr>
            <p:ph type="dt" sz="half" idx="10"/>
          </p:nvPr>
        </p:nvSpPr>
        <p:spPr/>
        <p:txBody>
          <a:bodyPr/>
          <a:lstStyle/>
          <a:p>
            <a:fld id="{7AA2137D-5533-4601-93C0-6E29D4F7BEC8}" type="datetimeFigureOut">
              <a:rPr lang="tr-TR" smtClean="0"/>
              <a:t>14.01.2021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3083766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11501157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8842135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35542160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695418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1225927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33587753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55558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idx="1"/>
          </p:nvPr>
        </p:nvSpPr>
        <p:spPr/>
        <p:txBody>
          <a:bodyPr anchor="ct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4159332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14.01.2021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4060363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7AA2137D-5533-4601-93C0-6E29D4F7BEC8}" type="datetimeFigureOut">
              <a:rPr lang="tr-TR" smtClean="0"/>
              <a:t>14.01.2021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980337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7AA2137D-5533-4601-93C0-6E29D4F7BEC8}" type="datetimeFigureOut">
              <a:rPr lang="tr-TR" smtClean="0"/>
              <a:t>14.01.2021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80787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7AA2137D-5533-4601-93C0-6E29D4F7BEC8}" type="datetimeFigureOut">
              <a:rPr lang="tr-TR" smtClean="0"/>
              <a:t>14.01.2021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2639562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A2137D-5533-4601-93C0-6E29D4F7BEC8}" type="datetimeFigureOut">
              <a:rPr lang="tr-TR" smtClean="0"/>
              <a:t>14.01.2021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2912505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7AA2137D-5533-4601-93C0-6E29D4F7BEC8}" type="datetimeFigureOut">
              <a:rPr lang="tr-TR" smtClean="0"/>
              <a:t>14.01.2021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278493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7AA2137D-5533-4601-93C0-6E29D4F7BEC8}" type="datetimeFigureOut">
              <a:rPr lang="tr-TR" smtClean="0"/>
              <a:t>14.01.2021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264788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7AA2137D-5533-4601-93C0-6E29D4F7BEC8}" type="datetimeFigureOut">
              <a:rPr lang="tr-TR" smtClean="0"/>
              <a:t>14.01.2021</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1662A8F7-807B-4B08-872D-4BBADFB5FFF8}" type="slidenum">
              <a:rPr lang="tr-TR" smtClean="0"/>
              <a:t>‹#›</a:t>
            </a:fld>
            <a:endParaRPr lang="tr-TR"/>
          </a:p>
        </p:txBody>
      </p:sp>
    </p:spTree>
    <p:extLst>
      <p:ext uri="{BB962C8B-B14F-4D97-AF65-F5344CB8AC3E}">
        <p14:creationId xmlns:p14="http://schemas.microsoft.com/office/powerpoint/2010/main" val="354642249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684212" y="685800"/>
            <a:ext cx="8001000" cy="1461656"/>
          </a:xfrm>
        </p:spPr>
        <p:txBody>
          <a:bodyPr>
            <a:normAutofit fontScale="90000"/>
          </a:bodyPr>
          <a:lstStyle/>
          <a:p>
            <a:r>
              <a:rPr lang="tr-TR" sz="9600" b="1" dirty="0" err="1">
                <a:solidFill>
                  <a:schemeClr val="bg1"/>
                </a:solidFill>
                <a:latin typeface="Comic Sans MS" panose="030F0702030302020204" pitchFamily="66" charset="0"/>
              </a:rPr>
              <a:t>Ccc</a:t>
            </a:r>
            <a:r>
              <a:rPr lang="tr-TR" sz="9600" b="1" dirty="0">
                <a:solidFill>
                  <a:schemeClr val="bg1"/>
                </a:solidFill>
                <a:latin typeface="Comic Sans MS" panose="030F0702030302020204" pitchFamily="66" charset="0"/>
              </a:rPr>
              <a:t> okuma</a:t>
            </a:r>
          </a:p>
        </p:txBody>
      </p:sp>
      <p:sp>
        <p:nvSpPr>
          <p:cNvPr id="3" name="Alt Başlık 2"/>
          <p:cNvSpPr>
            <a:spLocks noGrp="1"/>
          </p:cNvSpPr>
          <p:nvPr>
            <p:ph type="subTitle" idx="1"/>
          </p:nvPr>
        </p:nvSpPr>
        <p:spPr>
          <a:xfrm>
            <a:off x="684212" y="2569250"/>
            <a:ext cx="6400800" cy="561878"/>
          </a:xfrm>
        </p:spPr>
        <p:txBody>
          <a:bodyPr/>
          <a:lstStyle/>
          <a:p>
            <a:r>
              <a:rPr lang="tr-TR" b="1" dirty="0">
                <a:solidFill>
                  <a:schemeClr val="bg1"/>
                </a:solidFill>
              </a:rPr>
              <a:t>BAHAR BAŞOĞLU KÜTAHYA</a:t>
            </a:r>
          </a:p>
        </p:txBody>
      </p:sp>
      <p:pic>
        <p:nvPicPr>
          <p:cNvPr id="1026" name="Picture 2" descr="Yumurtadan çıkan komik civciv karikatür Yenidoğan clipart görüntüler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5175" y="2147455"/>
            <a:ext cx="5023088" cy="4239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6224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01085" y="512618"/>
            <a:ext cx="8534400" cy="6248400"/>
          </a:xfrm>
        </p:spPr>
        <p:txBody>
          <a:bodyPr>
            <a:normAutofit/>
          </a:bodyPr>
          <a:lstStyle/>
          <a:p>
            <a:pPr marL="0" indent="0">
              <a:buNone/>
            </a:pPr>
            <a:r>
              <a:rPr lang="tr-TR" sz="3600" b="1" dirty="0">
                <a:solidFill>
                  <a:schemeClr val="bg1"/>
                </a:solidFill>
                <a:latin typeface="Comic Sans MS" panose="030F0702030302020204" pitchFamily="66" charset="0"/>
              </a:rPr>
              <a:t>Ci  ci  cici  kuş.</a:t>
            </a:r>
          </a:p>
          <a:p>
            <a:pPr marL="0" indent="0">
              <a:buNone/>
            </a:pPr>
            <a:r>
              <a:rPr lang="tr-TR" sz="3600" b="1" dirty="0">
                <a:solidFill>
                  <a:srgbClr val="FF0000"/>
                </a:solidFill>
                <a:latin typeface="Comic Sans MS" panose="030F0702030302020204" pitchFamily="66" charset="0"/>
              </a:rPr>
              <a:t>Cam  cam  camlı  masa.</a:t>
            </a:r>
          </a:p>
          <a:p>
            <a:pPr marL="0" indent="0">
              <a:buNone/>
            </a:pPr>
            <a:r>
              <a:rPr lang="tr-TR" sz="3600" b="1" dirty="0">
                <a:solidFill>
                  <a:schemeClr val="bg1"/>
                </a:solidFill>
                <a:latin typeface="Comic Sans MS" panose="030F0702030302020204" pitchFamily="66" charset="0"/>
              </a:rPr>
              <a:t>Acı  acı  acı  biber.</a:t>
            </a:r>
          </a:p>
          <a:p>
            <a:pPr marL="0" indent="0">
              <a:buNone/>
            </a:pPr>
            <a:r>
              <a:rPr lang="tr-TR" sz="3600" b="1" dirty="0">
                <a:solidFill>
                  <a:srgbClr val="FF0000"/>
                </a:solidFill>
                <a:latin typeface="Comic Sans MS" panose="030F0702030302020204" pitchFamily="66" charset="0"/>
              </a:rPr>
              <a:t>Koca  koca  kocaman  üzüm.</a:t>
            </a:r>
          </a:p>
          <a:p>
            <a:pPr marL="0" indent="0">
              <a:buNone/>
            </a:pPr>
            <a:r>
              <a:rPr lang="tr-TR" sz="3600" b="1" dirty="0">
                <a:solidFill>
                  <a:schemeClr val="bg1"/>
                </a:solidFill>
                <a:latin typeface="Comic Sans MS" panose="030F0702030302020204" pitchFamily="66" charset="0"/>
              </a:rPr>
              <a:t>Ce  ce    ceket  aldı.</a:t>
            </a:r>
          </a:p>
          <a:p>
            <a:pPr marL="0" indent="0">
              <a:buNone/>
            </a:pPr>
            <a:r>
              <a:rPr lang="tr-TR" sz="3600" b="1" dirty="0">
                <a:solidFill>
                  <a:srgbClr val="FF0000"/>
                </a:solidFill>
                <a:latin typeface="Comic Sans MS" panose="030F0702030302020204" pitchFamily="66" charset="0"/>
              </a:rPr>
              <a:t>Cü  cü  cüce  geldi.</a:t>
            </a:r>
          </a:p>
          <a:p>
            <a:pPr marL="0" indent="0">
              <a:buNone/>
            </a:pPr>
            <a:r>
              <a:rPr lang="tr-TR" sz="3600" b="1" dirty="0">
                <a:solidFill>
                  <a:schemeClr val="bg1"/>
                </a:solidFill>
                <a:latin typeface="Comic Sans MS" panose="030F0702030302020204" pitchFamily="66" charset="0"/>
              </a:rPr>
              <a:t>Coş  coş  coşku oldu.</a:t>
            </a:r>
          </a:p>
          <a:p>
            <a:pPr marL="0" indent="0">
              <a:buNone/>
            </a:pPr>
            <a:r>
              <a:rPr lang="tr-TR" sz="3600" b="1" dirty="0">
                <a:solidFill>
                  <a:srgbClr val="FF0000"/>
                </a:solidFill>
                <a:latin typeface="Comic Sans MS" panose="030F0702030302020204" pitchFamily="66" charset="0"/>
              </a:rPr>
              <a:t>Ci  ci  cila  sür.</a:t>
            </a:r>
          </a:p>
          <a:p>
            <a:pPr marL="0" indent="0">
              <a:buNone/>
            </a:pPr>
            <a:endParaRPr lang="tr-TR" dirty="0"/>
          </a:p>
          <a:p>
            <a:pPr marL="0" indent="0">
              <a:buNone/>
            </a:pPr>
            <a:endParaRPr lang="tr-TR" dirty="0"/>
          </a:p>
        </p:txBody>
      </p:sp>
      <p:pic>
        <p:nvPicPr>
          <p:cNvPr id="10242" name="Picture 2" descr="File:Chilli pepper 1.svg - Wikimedia Commo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70364" y="1028699"/>
            <a:ext cx="2485121" cy="223029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grape vektör özgür | AI, SVG ve EP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3101" y="3775073"/>
            <a:ext cx="1914525" cy="1933576"/>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Ceket Giyim Üniforma - Pixabay'da ücretsiz vektör grafi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35485" y="3045691"/>
            <a:ext cx="2390421" cy="2662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714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8534400" cy="5839691"/>
          </a:xfrm>
        </p:spPr>
        <p:txBody>
          <a:bodyPr>
            <a:normAutofit/>
          </a:bodyPr>
          <a:lstStyle/>
          <a:p>
            <a:pPr marL="0" indent="0">
              <a:buNone/>
            </a:pPr>
            <a:r>
              <a:rPr lang="tr-TR" sz="3600" b="1" dirty="0">
                <a:solidFill>
                  <a:schemeClr val="bg1"/>
                </a:solidFill>
                <a:latin typeface="Comic Sans MS" panose="030F0702030302020204" pitchFamily="66" charset="0"/>
              </a:rPr>
              <a:t>Cenk  </a:t>
            </a:r>
            <a:r>
              <a:rPr lang="tr-TR" sz="3600" b="1" dirty="0">
                <a:solidFill>
                  <a:srgbClr val="FF0000"/>
                </a:solidFill>
                <a:latin typeface="Comic Sans MS" panose="030F0702030302020204" pitchFamily="66" charset="0"/>
              </a:rPr>
              <a:t>cam</a:t>
            </a:r>
            <a:r>
              <a:rPr lang="tr-TR" sz="3600" b="1" dirty="0">
                <a:solidFill>
                  <a:schemeClr val="bg1"/>
                </a:solidFill>
                <a:latin typeface="Comic Sans MS" panose="030F0702030302020204" pitchFamily="66" charset="0"/>
              </a:rPr>
              <a:t>  bar</a:t>
            </a:r>
            <a:r>
              <a:rPr lang="tr-TR" sz="3600" b="1" dirty="0">
                <a:solidFill>
                  <a:srgbClr val="FF0000"/>
                </a:solidFill>
                <a:latin typeface="Comic Sans MS" panose="030F0702030302020204" pitchFamily="66" charset="0"/>
              </a:rPr>
              <a:t>dak</a:t>
            </a:r>
            <a:r>
              <a:rPr lang="tr-TR" sz="3600" b="1" dirty="0">
                <a:solidFill>
                  <a:schemeClr val="bg1"/>
                </a:solidFill>
                <a:latin typeface="Comic Sans MS" panose="030F0702030302020204" pitchFamily="66" charset="0"/>
              </a:rPr>
              <a:t>  kır</a:t>
            </a:r>
            <a:r>
              <a:rPr lang="tr-TR" sz="3600" b="1" dirty="0">
                <a:solidFill>
                  <a:srgbClr val="FF0000"/>
                </a:solidFill>
                <a:latin typeface="Comic Sans MS" panose="030F0702030302020204" pitchFamily="66" charset="0"/>
              </a:rPr>
              <a:t>dı</a:t>
            </a:r>
            <a:r>
              <a:rPr lang="tr-TR" sz="3600" b="1" dirty="0">
                <a:solidFill>
                  <a:schemeClr val="bg1"/>
                </a:solidFill>
                <a:latin typeface="Comic Sans MS" panose="030F0702030302020204" pitchFamily="66" charset="0"/>
              </a:rPr>
              <a:t>.</a:t>
            </a:r>
          </a:p>
          <a:p>
            <a:pPr marL="0" indent="0">
              <a:buNone/>
            </a:pPr>
            <a:r>
              <a:rPr lang="tr-TR" sz="3600" b="1" dirty="0">
                <a:solidFill>
                  <a:schemeClr val="bg1"/>
                </a:solidFill>
                <a:latin typeface="Comic Sans MS" panose="030F0702030302020204" pitchFamily="66" charset="0"/>
              </a:rPr>
              <a:t>Cam</a:t>
            </a:r>
            <a:r>
              <a:rPr lang="tr-TR" sz="3600" b="1" dirty="0">
                <a:solidFill>
                  <a:srgbClr val="FF0000"/>
                </a:solidFill>
                <a:latin typeface="Comic Sans MS" panose="030F0702030302020204" pitchFamily="66" charset="0"/>
              </a:rPr>
              <a:t>la</a:t>
            </a:r>
            <a:r>
              <a:rPr lang="tr-TR" sz="3600" b="1" dirty="0">
                <a:solidFill>
                  <a:schemeClr val="bg1"/>
                </a:solidFill>
                <a:latin typeface="Comic Sans MS" panose="030F0702030302020204" pitchFamily="66" charset="0"/>
              </a:rPr>
              <a:t>rı  </a:t>
            </a:r>
            <a:r>
              <a:rPr lang="tr-TR" sz="3600" b="1" dirty="0">
                <a:solidFill>
                  <a:srgbClr val="FF0000"/>
                </a:solidFill>
                <a:latin typeface="Comic Sans MS" panose="030F0702030302020204" pitchFamily="66" charset="0"/>
              </a:rPr>
              <a:t>te</a:t>
            </a:r>
            <a:r>
              <a:rPr lang="tr-TR" sz="3600" b="1" dirty="0">
                <a:solidFill>
                  <a:schemeClr val="bg1"/>
                </a:solidFill>
                <a:latin typeface="Comic Sans MS" panose="030F0702030302020204" pitchFamily="66" charset="0"/>
              </a:rPr>
              <a:t>miz</a:t>
            </a:r>
            <a:r>
              <a:rPr lang="tr-TR" sz="3600" b="1" dirty="0">
                <a:solidFill>
                  <a:srgbClr val="FF0000"/>
                </a:solidFill>
                <a:latin typeface="Comic Sans MS" panose="030F0702030302020204" pitchFamily="66" charset="0"/>
              </a:rPr>
              <a:t>le</a:t>
            </a:r>
            <a:r>
              <a:rPr lang="tr-TR" sz="3600" b="1" dirty="0">
                <a:solidFill>
                  <a:schemeClr val="bg1"/>
                </a:solidFill>
                <a:latin typeface="Comic Sans MS" panose="030F0702030302020204" pitchFamily="66" charset="0"/>
              </a:rPr>
              <a:t>di.</a:t>
            </a:r>
          </a:p>
          <a:p>
            <a:pPr marL="0" indent="0">
              <a:buNone/>
            </a:pPr>
            <a:r>
              <a:rPr lang="tr-TR" sz="3600" b="1" dirty="0">
                <a:solidFill>
                  <a:schemeClr val="bg1"/>
                </a:solidFill>
                <a:latin typeface="Comic Sans MS" panose="030F0702030302020204" pitchFamily="66" charset="0"/>
              </a:rPr>
              <a:t>Cenk </a:t>
            </a:r>
            <a:r>
              <a:rPr lang="tr-TR" sz="3600" b="1" dirty="0">
                <a:solidFill>
                  <a:srgbClr val="FF0000"/>
                </a:solidFill>
                <a:latin typeface="Comic Sans MS" panose="030F0702030302020204" pitchFamily="66" charset="0"/>
              </a:rPr>
              <a:t>i</a:t>
            </a:r>
            <a:r>
              <a:rPr lang="tr-TR" sz="3600" b="1" dirty="0">
                <a:solidFill>
                  <a:schemeClr val="bg1"/>
                </a:solidFill>
                <a:latin typeface="Comic Sans MS" panose="030F0702030302020204" pitchFamily="66" charset="0"/>
              </a:rPr>
              <a:t>şe  </a:t>
            </a:r>
            <a:r>
              <a:rPr lang="tr-TR" sz="3600" b="1" dirty="0">
                <a:solidFill>
                  <a:srgbClr val="FF0000"/>
                </a:solidFill>
                <a:latin typeface="Comic Sans MS" panose="030F0702030302020204" pitchFamily="66" charset="0"/>
              </a:rPr>
              <a:t>git</a:t>
            </a:r>
            <a:r>
              <a:rPr lang="tr-TR" sz="3600" b="1" dirty="0">
                <a:solidFill>
                  <a:schemeClr val="bg1"/>
                </a:solidFill>
                <a:latin typeface="Comic Sans MS" panose="030F0702030302020204" pitchFamily="66" charset="0"/>
              </a:rPr>
              <a:t>ti.</a:t>
            </a:r>
          </a:p>
          <a:p>
            <a:pPr marL="0" indent="0">
              <a:buNone/>
            </a:pPr>
            <a:r>
              <a:rPr lang="tr-TR" sz="3600" b="1" dirty="0">
                <a:solidFill>
                  <a:schemeClr val="bg1"/>
                </a:solidFill>
                <a:latin typeface="Comic Sans MS" panose="030F0702030302020204" pitchFamily="66" charset="0"/>
              </a:rPr>
              <a:t>Ce</a:t>
            </a:r>
            <a:r>
              <a:rPr lang="tr-TR" sz="3600" b="1" dirty="0">
                <a:solidFill>
                  <a:srgbClr val="FF0000"/>
                </a:solidFill>
                <a:latin typeface="Comic Sans MS" panose="030F0702030302020204" pitchFamily="66" charset="0"/>
              </a:rPr>
              <a:t>ket</a:t>
            </a:r>
            <a:r>
              <a:rPr lang="tr-TR" sz="3600" b="1" dirty="0">
                <a:solidFill>
                  <a:schemeClr val="bg1"/>
                </a:solidFill>
                <a:latin typeface="Comic Sans MS" panose="030F0702030302020204" pitchFamily="66" charset="0"/>
              </a:rPr>
              <a:t>  giy</a:t>
            </a:r>
            <a:r>
              <a:rPr lang="tr-TR" sz="3600" b="1" dirty="0">
                <a:solidFill>
                  <a:srgbClr val="FF0000"/>
                </a:solidFill>
                <a:latin typeface="Comic Sans MS" panose="030F0702030302020204" pitchFamily="66" charset="0"/>
              </a:rPr>
              <a:t>di</a:t>
            </a:r>
            <a:r>
              <a:rPr lang="tr-TR" sz="3600" b="1" dirty="0">
                <a:solidFill>
                  <a:schemeClr val="bg1"/>
                </a:solidFill>
                <a:latin typeface="Comic Sans MS" panose="030F0702030302020204" pitchFamily="66" charset="0"/>
              </a:rPr>
              <a:t>.</a:t>
            </a:r>
          </a:p>
          <a:p>
            <a:pPr marL="0" indent="0">
              <a:buNone/>
            </a:pPr>
            <a:r>
              <a:rPr lang="tr-TR" sz="3600" b="1" dirty="0">
                <a:solidFill>
                  <a:schemeClr val="bg1"/>
                </a:solidFill>
                <a:latin typeface="Comic Sans MS" panose="030F0702030302020204" pitchFamily="66" charset="0"/>
              </a:rPr>
              <a:t>Cenk  </a:t>
            </a:r>
            <a:r>
              <a:rPr lang="tr-TR" sz="3600" b="1" dirty="0">
                <a:solidFill>
                  <a:srgbClr val="FF0000"/>
                </a:solidFill>
                <a:latin typeface="Comic Sans MS" panose="030F0702030302020204" pitchFamily="66" charset="0"/>
              </a:rPr>
              <a:t>a</a:t>
            </a:r>
            <a:r>
              <a:rPr lang="tr-TR" sz="3600" b="1" dirty="0">
                <a:solidFill>
                  <a:schemeClr val="bg1"/>
                </a:solidFill>
                <a:latin typeface="Comic Sans MS" panose="030F0702030302020204" pitchFamily="66" charset="0"/>
              </a:rPr>
              <a:t>ra</a:t>
            </a:r>
            <a:r>
              <a:rPr lang="tr-TR" sz="3600" b="1" dirty="0">
                <a:solidFill>
                  <a:srgbClr val="FF0000"/>
                </a:solidFill>
                <a:latin typeface="Comic Sans MS" panose="030F0702030302020204" pitchFamily="66" charset="0"/>
              </a:rPr>
              <a:t>ba</a:t>
            </a:r>
            <a:r>
              <a:rPr lang="tr-TR" sz="3600" b="1" dirty="0">
                <a:solidFill>
                  <a:schemeClr val="bg1"/>
                </a:solidFill>
                <a:latin typeface="Comic Sans MS" panose="030F0702030302020204" pitchFamily="66" charset="0"/>
              </a:rPr>
              <a:t>ya  </a:t>
            </a:r>
            <a:r>
              <a:rPr lang="tr-TR" sz="3600" b="1" dirty="0">
                <a:solidFill>
                  <a:srgbClr val="FF0000"/>
                </a:solidFill>
                <a:latin typeface="Comic Sans MS" panose="030F0702030302020204" pitchFamily="66" charset="0"/>
              </a:rPr>
              <a:t>bin</a:t>
            </a:r>
            <a:r>
              <a:rPr lang="tr-TR" sz="3600" b="1" dirty="0">
                <a:solidFill>
                  <a:schemeClr val="bg1"/>
                </a:solidFill>
                <a:latin typeface="Comic Sans MS" panose="030F0702030302020204" pitchFamily="66" charset="0"/>
              </a:rPr>
              <a:t>di.</a:t>
            </a:r>
          </a:p>
          <a:p>
            <a:pPr marL="0" indent="0">
              <a:buNone/>
            </a:pPr>
            <a:r>
              <a:rPr lang="tr-TR" sz="3600" b="1" dirty="0">
                <a:solidFill>
                  <a:schemeClr val="bg1"/>
                </a:solidFill>
                <a:latin typeface="Comic Sans MS" panose="030F0702030302020204" pitchFamily="66" charset="0"/>
              </a:rPr>
              <a:t>An</a:t>
            </a:r>
            <a:r>
              <a:rPr lang="tr-TR" sz="3600" b="1" dirty="0">
                <a:solidFill>
                  <a:srgbClr val="FF0000"/>
                </a:solidFill>
                <a:latin typeface="Comic Sans MS" panose="030F0702030302020204" pitchFamily="66" charset="0"/>
              </a:rPr>
              <a:t>ne</a:t>
            </a:r>
            <a:r>
              <a:rPr lang="tr-TR" sz="3600" b="1" dirty="0">
                <a:solidFill>
                  <a:schemeClr val="bg1"/>
                </a:solidFill>
                <a:latin typeface="Comic Sans MS" panose="030F0702030302020204" pitchFamily="66" charset="0"/>
              </a:rPr>
              <a:t>si</a:t>
            </a:r>
            <a:r>
              <a:rPr lang="tr-TR" sz="3600" b="1" dirty="0">
                <a:solidFill>
                  <a:srgbClr val="FF0000"/>
                </a:solidFill>
                <a:latin typeface="Comic Sans MS" panose="030F0702030302020204" pitchFamily="66" charset="0"/>
              </a:rPr>
              <a:t>ne </a:t>
            </a:r>
            <a:r>
              <a:rPr lang="tr-TR" sz="3600" b="1" dirty="0">
                <a:solidFill>
                  <a:schemeClr val="bg1"/>
                </a:solidFill>
                <a:latin typeface="Comic Sans MS" panose="030F0702030302020204" pitchFamily="66" charset="0"/>
              </a:rPr>
              <a:t> git</a:t>
            </a:r>
            <a:r>
              <a:rPr lang="tr-TR" sz="3600" b="1" dirty="0">
                <a:solidFill>
                  <a:srgbClr val="FF0000"/>
                </a:solidFill>
                <a:latin typeface="Comic Sans MS" panose="030F0702030302020204" pitchFamily="66" charset="0"/>
              </a:rPr>
              <a:t>ti</a:t>
            </a:r>
            <a:r>
              <a:rPr lang="tr-TR" sz="3600" b="1" dirty="0">
                <a:solidFill>
                  <a:schemeClr val="bg1"/>
                </a:solidFill>
                <a:latin typeface="Comic Sans MS" panose="030F0702030302020204" pitchFamily="66" charset="0"/>
              </a:rPr>
              <a:t>.</a:t>
            </a:r>
          </a:p>
          <a:p>
            <a:pPr marL="0" indent="0">
              <a:buNone/>
            </a:pPr>
            <a:r>
              <a:rPr lang="tr-TR" sz="3600" b="1" dirty="0">
                <a:solidFill>
                  <a:schemeClr val="bg1"/>
                </a:solidFill>
                <a:latin typeface="Comic Sans MS" panose="030F0702030302020204" pitchFamily="66" charset="0"/>
              </a:rPr>
              <a:t>Cenk  </a:t>
            </a:r>
            <a:r>
              <a:rPr lang="tr-TR" sz="3600" b="1" dirty="0">
                <a:solidFill>
                  <a:srgbClr val="FF0000"/>
                </a:solidFill>
                <a:latin typeface="Comic Sans MS" panose="030F0702030302020204" pitchFamily="66" charset="0"/>
              </a:rPr>
              <a:t>ye</a:t>
            </a:r>
            <a:r>
              <a:rPr lang="tr-TR" sz="3600" b="1" dirty="0">
                <a:solidFill>
                  <a:schemeClr val="bg1"/>
                </a:solidFill>
                <a:latin typeface="Comic Sans MS" panose="030F0702030302020204" pitchFamily="66" charset="0"/>
              </a:rPr>
              <a:t>mek</a:t>
            </a:r>
            <a:r>
              <a:rPr lang="tr-TR" sz="3600" b="1" dirty="0">
                <a:solidFill>
                  <a:srgbClr val="FF0000"/>
                </a:solidFill>
                <a:latin typeface="Comic Sans MS" panose="030F0702030302020204" pitchFamily="66" charset="0"/>
              </a:rPr>
              <a:t>te</a:t>
            </a:r>
            <a:r>
              <a:rPr lang="tr-TR" sz="3600" b="1" dirty="0">
                <a:solidFill>
                  <a:schemeClr val="bg1"/>
                </a:solidFill>
                <a:latin typeface="Comic Sans MS" panose="030F0702030302020204" pitchFamily="66" charset="0"/>
              </a:rPr>
              <a:t>  a</a:t>
            </a:r>
            <a:r>
              <a:rPr lang="tr-TR" sz="3600" b="1" dirty="0">
                <a:solidFill>
                  <a:srgbClr val="FF0000"/>
                </a:solidFill>
                <a:latin typeface="Comic Sans MS" panose="030F0702030302020204" pitchFamily="66" charset="0"/>
              </a:rPr>
              <a:t>cı</a:t>
            </a:r>
            <a:r>
              <a:rPr lang="tr-TR" sz="3600" b="1" dirty="0">
                <a:solidFill>
                  <a:schemeClr val="bg1"/>
                </a:solidFill>
                <a:latin typeface="Comic Sans MS" panose="030F0702030302020204" pitchFamily="66" charset="0"/>
              </a:rPr>
              <a:t>  bi</a:t>
            </a:r>
            <a:r>
              <a:rPr lang="tr-TR" sz="3600" b="1" dirty="0">
                <a:solidFill>
                  <a:srgbClr val="FF0000"/>
                </a:solidFill>
                <a:latin typeface="Comic Sans MS" panose="030F0702030302020204" pitchFamily="66" charset="0"/>
              </a:rPr>
              <a:t>ber</a:t>
            </a:r>
            <a:r>
              <a:rPr lang="tr-TR" sz="3600" b="1" dirty="0">
                <a:solidFill>
                  <a:schemeClr val="bg1"/>
                </a:solidFill>
                <a:latin typeface="Comic Sans MS" panose="030F0702030302020204" pitchFamily="66" charset="0"/>
              </a:rPr>
              <a:t>  ye</a:t>
            </a:r>
            <a:r>
              <a:rPr lang="tr-TR" sz="3600" b="1" dirty="0">
                <a:solidFill>
                  <a:srgbClr val="FF0000"/>
                </a:solidFill>
                <a:latin typeface="Comic Sans MS" panose="030F0702030302020204" pitchFamily="66" charset="0"/>
              </a:rPr>
              <a:t>di</a:t>
            </a:r>
            <a:r>
              <a:rPr lang="tr-TR" sz="3600" b="1" dirty="0">
                <a:solidFill>
                  <a:schemeClr val="bg1"/>
                </a:solidFill>
                <a:latin typeface="Comic Sans MS" panose="030F0702030302020204" pitchFamily="66" charset="0"/>
              </a:rPr>
              <a:t>.</a:t>
            </a:r>
          </a:p>
          <a:p>
            <a:pPr marL="0" indent="0">
              <a:buNone/>
            </a:pPr>
            <a:r>
              <a:rPr lang="tr-TR" sz="3600" b="1" dirty="0">
                <a:solidFill>
                  <a:schemeClr val="bg1"/>
                </a:solidFill>
                <a:latin typeface="Comic Sans MS" panose="030F0702030302020204" pitchFamily="66" charset="0"/>
              </a:rPr>
              <a:t>Ge</a:t>
            </a:r>
            <a:r>
              <a:rPr lang="tr-TR" sz="3600" b="1" dirty="0">
                <a:solidFill>
                  <a:srgbClr val="FF0000"/>
                </a:solidFill>
                <a:latin typeface="Comic Sans MS" panose="030F0702030302020204" pitchFamily="66" charset="0"/>
              </a:rPr>
              <a:t>ce</a:t>
            </a:r>
            <a:r>
              <a:rPr lang="tr-TR" sz="3600" b="1" dirty="0">
                <a:solidFill>
                  <a:schemeClr val="bg1"/>
                </a:solidFill>
                <a:latin typeface="Comic Sans MS" panose="030F0702030302020204" pitchFamily="66" charset="0"/>
              </a:rPr>
              <a:t>  geç  </a:t>
            </a:r>
            <a:r>
              <a:rPr lang="tr-TR" sz="3600" b="1" dirty="0">
                <a:solidFill>
                  <a:srgbClr val="FF0000"/>
                </a:solidFill>
                <a:latin typeface="Comic Sans MS" panose="030F0702030302020204" pitchFamily="66" charset="0"/>
              </a:rPr>
              <a:t>u</a:t>
            </a:r>
            <a:r>
              <a:rPr lang="tr-TR" sz="3600" b="1" dirty="0">
                <a:solidFill>
                  <a:schemeClr val="bg1"/>
                </a:solidFill>
                <a:latin typeface="Comic Sans MS" panose="030F0702030302020204" pitchFamily="66" charset="0"/>
              </a:rPr>
              <a:t>yu</a:t>
            </a:r>
            <a:r>
              <a:rPr lang="tr-TR" sz="3600" b="1" dirty="0">
                <a:solidFill>
                  <a:srgbClr val="FF0000"/>
                </a:solidFill>
                <a:latin typeface="Comic Sans MS" panose="030F0702030302020204" pitchFamily="66" charset="0"/>
              </a:rPr>
              <a:t>du</a:t>
            </a:r>
            <a:r>
              <a:rPr lang="tr-TR" sz="3600" b="1" dirty="0">
                <a:solidFill>
                  <a:schemeClr val="bg1"/>
                </a:solidFill>
                <a:latin typeface="Comic Sans MS" panose="030F0702030302020204" pitchFamily="66" charset="0"/>
              </a:rPr>
              <a:t>.</a:t>
            </a:r>
          </a:p>
        </p:txBody>
      </p:sp>
      <p:pic>
        <p:nvPicPr>
          <p:cNvPr id="11266" name="Picture 2" descr="Little Boy Sweeping Floor With Brush On His Own Vector Illustration Stock  Illustration - Download Image Now - iSto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5531" y="1428029"/>
            <a:ext cx="3448771" cy="3448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867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8534400" cy="5507182"/>
          </a:xfrm>
        </p:spPr>
        <p:txBody>
          <a:bodyPr>
            <a:noAutofit/>
          </a:bodyPr>
          <a:lstStyle/>
          <a:p>
            <a:pPr marL="0" indent="0">
              <a:buNone/>
            </a:pPr>
            <a:r>
              <a:rPr lang="tr-TR" sz="4000" b="1" dirty="0">
                <a:solidFill>
                  <a:schemeClr val="bg1"/>
                </a:solidFill>
                <a:latin typeface="Comic Sans MS" panose="030F0702030302020204" pitchFamily="66" charset="0"/>
              </a:rPr>
              <a:t>Ay</a:t>
            </a:r>
            <a:r>
              <a:rPr lang="tr-TR" sz="4000" b="1" dirty="0">
                <a:solidFill>
                  <a:srgbClr val="FF0000"/>
                </a:solidFill>
                <a:latin typeface="Comic Sans MS" panose="030F0702030302020204" pitchFamily="66" charset="0"/>
              </a:rPr>
              <a:t>şe</a:t>
            </a:r>
            <a:r>
              <a:rPr lang="tr-TR" sz="4000" b="1" dirty="0">
                <a:solidFill>
                  <a:schemeClr val="bg1"/>
                </a:solidFill>
                <a:latin typeface="Comic Sans MS" panose="030F0702030302020204" pitchFamily="66" charset="0"/>
              </a:rPr>
              <a:t>  a</a:t>
            </a:r>
            <a:r>
              <a:rPr lang="tr-TR" sz="4000" b="1" dirty="0">
                <a:solidFill>
                  <a:srgbClr val="FF0000"/>
                </a:solidFill>
                <a:latin typeface="Comic Sans MS" panose="030F0702030302020204" pitchFamily="66" charset="0"/>
              </a:rPr>
              <a:t>cı</a:t>
            </a:r>
            <a:r>
              <a:rPr lang="tr-TR" sz="4000" b="1" dirty="0">
                <a:solidFill>
                  <a:schemeClr val="bg1"/>
                </a:solidFill>
                <a:latin typeface="Comic Sans MS" panose="030F0702030302020204" pitchFamily="66" charset="0"/>
              </a:rPr>
              <a:t>  bi</a:t>
            </a:r>
            <a:r>
              <a:rPr lang="tr-TR" sz="4000" b="1" dirty="0">
                <a:solidFill>
                  <a:srgbClr val="FF0000"/>
                </a:solidFill>
                <a:latin typeface="Comic Sans MS" panose="030F0702030302020204" pitchFamily="66" charset="0"/>
              </a:rPr>
              <a:t>ber </a:t>
            </a:r>
            <a:r>
              <a:rPr lang="tr-TR" sz="4000" b="1" dirty="0">
                <a:solidFill>
                  <a:schemeClr val="bg1"/>
                </a:solidFill>
                <a:latin typeface="Comic Sans MS" panose="030F0702030302020204" pitchFamily="66" charset="0"/>
              </a:rPr>
              <a:t> al</a:t>
            </a:r>
            <a:r>
              <a:rPr lang="tr-TR" sz="4000" b="1" dirty="0">
                <a:solidFill>
                  <a:srgbClr val="FF0000"/>
                </a:solidFill>
                <a:latin typeface="Comic Sans MS" panose="030F0702030302020204" pitchFamily="66" charset="0"/>
              </a:rPr>
              <a:t>dı</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U</a:t>
            </a:r>
            <a:r>
              <a:rPr lang="tr-TR" sz="4000" b="1" dirty="0">
                <a:solidFill>
                  <a:srgbClr val="FF0000"/>
                </a:solidFill>
                <a:latin typeface="Comic Sans MS" panose="030F0702030302020204" pitchFamily="66" charset="0"/>
              </a:rPr>
              <a:t>laş</a:t>
            </a:r>
            <a:r>
              <a:rPr lang="tr-TR" sz="4000" b="1" dirty="0">
                <a:solidFill>
                  <a:schemeClr val="bg1"/>
                </a:solidFill>
                <a:latin typeface="Comic Sans MS" panose="030F0702030302020204" pitchFamily="66" charset="0"/>
              </a:rPr>
              <a:t>  ce</a:t>
            </a:r>
            <a:r>
              <a:rPr lang="tr-TR" sz="4000" b="1" dirty="0">
                <a:solidFill>
                  <a:srgbClr val="FF0000"/>
                </a:solidFill>
                <a:latin typeface="Comic Sans MS" panose="030F0702030302020204" pitchFamily="66" charset="0"/>
              </a:rPr>
              <a:t>ket</a:t>
            </a:r>
            <a:r>
              <a:rPr lang="tr-TR" sz="4000" b="1" dirty="0">
                <a:solidFill>
                  <a:schemeClr val="bg1"/>
                </a:solidFill>
                <a:latin typeface="Comic Sans MS" panose="030F0702030302020204" pitchFamily="66" charset="0"/>
              </a:rPr>
              <a:t>  giy.</a:t>
            </a:r>
          </a:p>
          <a:p>
            <a:pPr marL="0" indent="0">
              <a:buNone/>
            </a:pPr>
            <a:r>
              <a:rPr lang="tr-TR" sz="4000" b="1" dirty="0">
                <a:solidFill>
                  <a:schemeClr val="bg1"/>
                </a:solidFill>
                <a:latin typeface="Comic Sans MS" panose="030F0702030302020204" pitchFamily="66" charset="0"/>
              </a:rPr>
              <a:t>Ca</a:t>
            </a:r>
            <a:r>
              <a:rPr lang="tr-TR" sz="4000" b="1" dirty="0">
                <a:solidFill>
                  <a:srgbClr val="FF0000"/>
                </a:solidFill>
                <a:latin typeface="Comic Sans MS" panose="030F0702030302020204" pitchFamily="66" charset="0"/>
              </a:rPr>
              <a:t>nan</a:t>
            </a:r>
            <a:r>
              <a:rPr lang="tr-TR" sz="4000" b="1" dirty="0">
                <a:solidFill>
                  <a:schemeClr val="bg1"/>
                </a:solidFill>
                <a:latin typeface="Comic Sans MS" panose="030F0702030302020204" pitchFamily="66" charset="0"/>
              </a:rPr>
              <a:t>  şe</a:t>
            </a:r>
            <a:r>
              <a:rPr lang="tr-TR" sz="4000" b="1" dirty="0">
                <a:solidFill>
                  <a:srgbClr val="FF0000"/>
                </a:solidFill>
                <a:latin typeface="Comic Sans MS" panose="030F0702030302020204" pitchFamily="66" charset="0"/>
              </a:rPr>
              <a:t>ker</a:t>
            </a:r>
            <a:r>
              <a:rPr lang="tr-TR" sz="4000" b="1" dirty="0">
                <a:solidFill>
                  <a:schemeClr val="bg1"/>
                </a:solidFill>
                <a:latin typeface="Comic Sans MS" panose="030F0702030302020204" pitchFamily="66" charset="0"/>
              </a:rPr>
              <a:t>  ye</a:t>
            </a:r>
            <a:r>
              <a:rPr lang="tr-TR" sz="4000" b="1" dirty="0">
                <a:solidFill>
                  <a:srgbClr val="FF0000"/>
                </a:solidFill>
                <a:latin typeface="Comic Sans MS" panose="030F0702030302020204" pitchFamily="66" charset="0"/>
              </a:rPr>
              <a:t>me</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Can  </a:t>
            </a:r>
            <a:r>
              <a:rPr lang="tr-TR" sz="4000" b="1" dirty="0">
                <a:solidFill>
                  <a:srgbClr val="FF0000"/>
                </a:solidFill>
                <a:latin typeface="Comic Sans MS" panose="030F0702030302020204" pitchFamily="66" charset="0"/>
              </a:rPr>
              <a:t>cam</a:t>
            </a:r>
            <a:r>
              <a:rPr lang="tr-TR" sz="4000" b="1" dirty="0">
                <a:solidFill>
                  <a:schemeClr val="bg1"/>
                </a:solidFill>
                <a:latin typeface="Comic Sans MS" panose="030F0702030302020204" pitchFamily="66" charset="0"/>
              </a:rPr>
              <a:t>  bar</a:t>
            </a:r>
            <a:r>
              <a:rPr lang="tr-TR" sz="4000" b="1" dirty="0">
                <a:solidFill>
                  <a:srgbClr val="FF0000"/>
                </a:solidFill>
                <a:latin typeface="Comic Sans MS" panose="030F0702030302020204" pitchFamily="66" charset="0"/>
              </a:rPr>
              <a:t>dak</a:t>
            </a:r>
            <a:r>
              <a:rPr lang="tr-TR" sz="4000" b="1" dirty="0">
                <a:solidFill>
                  <a:schemeClr val="bg1"/>
                </a:solidFill>
                <a:latin typeface="Comic Sans MS" panose="030F0702030302020204" pitchFamily="66" charset="0"/>
              </a:rPr>
              <a:t>  kır</a:t>
            </a:r>
            <a:r>
              <a:rPr lang="tr-TR" sz="4000" b="1" dirty="0">
                <a:solidFill>
                  <a:srgbClr val="FF0000"/>
                </a:solidFill>
                <a:latin typeface="Comic Sans MS" panose="030F0702030302020204" pitchFamily="66" charset="0"/>
              </a:rPr>
              <a:t>dı</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Ce</a:t>
            </a:r>
            <a:r>
              <a:rPr lang="tr-TR" sz="4000" b="1" dirty="0">
                <a:solidFill>
                  <a:srgbClr val="FF0000"/>
                </a:solidFill>
                <a:latin typeface="Comic Sans MS" panose="030F0702030302020204" pitchFamily="66" charset="0"/>
              </a:rPr>
              <a:t>ren </a:t>
            </a:r>
            <a:r>
              <a:rPr lang="tr-TR" sz="4000" b="1" dirty="0">
                <a:solidFill>
                  <a:schemeClr val="bg1"/>
                </a:solidFill>
                <a:latin typeface="Comic Sans MS" panose="030F0702030302020204" pitchFamily="66" charset="0"/>
              </a:rPr>
              <a:t> in</a:t>
            </a:r>
            <a:r>
              <a:rPr lang="tr-TR" sz="4000" b="1" dirty="0">
                <a:solidFill>
                  <a:srgbClr val="FF0000"/>
                </a:solidFill>
                <a:latin typeface="Comic Sans MS" panose="030F0702030302020204" pitchFamily="66" charset="0"/>
              </a:rPr>
              <a:t>ci</a:t>
            </a:r>
            <a:r>
              <a:rPr lang="tr-TR" sz="4000" b="1" dirty="0">
                <a:solidFill>
                  <a:schemeClr val="bg1"/>
                </a:solidFill>
                <a:latin typeface="Comic Sans MS" panose="030F0702030302020204" pitchFamily="66" charset="0"/>
              </a:rPr>
              <a:t>  kol</a:t>
            </a:r>
            <a:r>
              <a:rPr lang="tr-TR" sz="4000" b="1" dirty="0">
                <a:solidFill>
                  <a:srgbClr val="FF0000"/>
                </a:solidFill>
                <a:latin typeface="Comic Sans MS" panose="030F0702030302020204" pitchFamily="66" charset="0"/>
              </a:rPr>
              <a:t>ye</a:t>
            </a:r>
            <a:r>
              <a:rPr lang="tr-TR" sz="4000" b="1" dirty="0">
                <a:solidFill>
                  <a:schemeClr val="bg1"/>
                </a:solidFill>
                <a:latin typeface="Comic Sans MS" panose="030F0702030302020204" pitchFamily="66" charset="0"/>
              </a:rPr>
              <a:t> tak</a:t>
            </a:r>
            <a:r>
              <a:rPr lang="tr-TR" sz="4000" b="1" dirty="0">
                <a:solidFill>
                  <a:srgbClr val="FF0000"/>
                </a:solidFill>
                <a:latin typeface="Comic Sans MS" panose="030F0702030302020204" pitchFamily="66" charset="0"/>
              </a:rPr>
              <a:t>tı</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Şe</a:t>
            </a:r>
            <a:r>
              <a:rPr lang="tr-TR" sz="4000" b="1" dirty="0">
                <a:solidFill>
                  <a:srgbClr val="FF0000"/>
                </a:solidFill>
                <a:latin typeface="Comic Sans MS" panose="030F0702030302020204" pitchFamily="66" charset="0"/>
              </a:rPr>
              <a:t>nay</a:t>
            </a:r>
            <a:r>
              <a:rPr lang="tr-TR" sz="4000" b="1" dirty="0">
                <a:solidFill>
                  <a:schemeClr val="bg1"/>
                </a:solidFill>
                <a:latin typeface="Comic Sans MS" panose="030F0702030302020204" pitchFamily="66" charset="0"/>
              </a:rPr>
              <a:t>  in</a:t>
            </a:r>
            <a:r>
              <a:rPr lang="tr-TR" sz="4000" b="1" dirty="0">
                <a:solidFill>
                  <a:srgbClr val="FF0000"/>
                </a:solidFill>
                <a:latin typeface="Comic Sans MS" panose="030F0702030302020204" pitchFamily="66" charset="0"/>
              </a:rPr>
              <a:t>cir</a:t>
            </a:r>
            <a:r>
              <a:rPr lang="tr-TR" sz="4000" b="1" dirty="0">
                <a:solidFill>
                  <a:schemeClr val="bg1"/>
                </a:solidFill>
                <a:latin typeface="Comic Sans MS" panose="030F0702030302020204" pitchFamily="66" charset="0"/>
              </a:rPr>
              <a:t>  ye</a:t>
            </a:r>
            <a:r>
              <a:rPr lang="tr-TR" sz="4000" b="1" dirty="0">
                <a:solidFill>
                  <a:srgbClr val="FF0000"/>
                </a:solidFill>
                <a:latin typeface="Comic Sans MS" panose="030F0702030302020204" pitchFamily="66" charset="0"/>
              </a:rPr>
              <a:t>di</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Ya</a:t>
            </a:r>
            <a:r>
              <a:rPr lang="tr-TR" sz="4000" b="1" dirty="0">
                <a:solidFill>
                  <a:srgbClr val="FF0000"/>
                </a:solidFill>
                <a:latin typeface="Comic Sans MS" panose="030F0702030302020204" pitchFamily="66" charset="0"/>
              </a:rPr>
              <a:t>şar</a:t>
            </a:r>
            <a:r>
              <a:rPr lang="tr-TR" sz="4000" b="1" dirty="0">
                <a:solidFill>
                  <a:schemeClr val="bg1"/>
                </a:solidFill>
                <a:latin typeface="Comic Sans MS" panose="030F0702030302020204" pitchFamily="66" charset="0"/>
              </a:rPr>
              <a:t>  can</a:t>
            </a:r>
            <a:r>
              <a:rPr lang="tr-TR" sz="4000" b="1" dirty="0">
                <a:solidFill>
                  <a:srgbClr val="FF0000"/>
                </a:solidFill>
                <a:latin typeface="Comic Sans MS" panose="030F0702030302020204" pitchFamily="66" charset="0"/>
              </a:rPr>
              <a:t>lı</a:t>
            </a:r>
            <a:r>
              <a:rPr lang="tr-TR" sz="4000" b="1" dirty="0">
                <a:solidFill>
                  <a:schemeClr val="bg1"/>
                </a:solidFill>
                <a:latin typeface="Comic Sans MS" panose="030F0702030302020204" pitchFamily="66" charset="0"/>
              </a:rPr>
              <a:t>  bö</a:t>
            </a:r>
            <a:r>
              <a:rPr lang="tr-TR" sz="4000" b="1" dirty="0">
                <a:solidFill>
                  <a:srgbClr val="FF0000"/>
                </a:solidFill>
                <a:latin typeface="Comic Sans MS" panose="030F0702030302020204" pitchFamily="66" charset="0"/>
              </a:rPr>
              <a:t>cek</a:t>
            </a:r>
            <a:r>
              <a:rPr lang="tr-TR" sz="4000" b="1" dirty="0">
                <a:solidFill>
                  <a:schemeClr val="bg1"/>
                </a:solidFill>
                <a:latin typeface="Comic Sans MS" panose="030F0702030302020204" pitchFamily="66" charset="0"/>
              </a:rPr>
              <a:t>  kaç</a:t>
            </a:r>
            <a:r>
              <a:rPr lang="tr-TR" sz="4000" b="1" dirty="0">
                <a:solidFill>
                  <a:srgbClr val="FF0000"/>
                </a:solidFill>
                <a:latin typeface="Comic Sans MS" panose="030F0702030302020204" pitchFamily="66" charset="0"/>
              </a:rPr>
              <a:t>tı</a:t>
            </a:r>
            <a:r>
              <a:rPr lang="tr-TR" sz="4000" b="1" dirty="0">
                <a:solidFill>
                  <a:schemeClr val="bg1"/>
                </a:solidFill>
                <a:latin typeface="Comic Sans MS" panose="030F0702030302020204" pitchFamily="66" charset="0"/>
              </a:rPr>
              <a:t>.</a:t>
            </a:r>
          </a:p>
        </p:txBody>
      </p:sp>
    </p:spTree>
    <p:extLst>
      <p:ext uri="{BB962C8B-B14F-4D97-AF65-F5344CB8AC3E}">
        <p14:creationId xmlns:p14="http://schemas.microsoft.com/office/powerpoint/2010/main" val="3972832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8534400" cy="5562600"/>
          </a:xfrm>
        </p:spPr>
        <p:txBody>
          <a:bodyPr>
            <a:normAutofit/>
          </a:bodyPr>
          <a:lstStyle/>
          <a:p>
            <a:pPr marL="0" indent="0">
              <a:buNone/>
            </a:pPr>
            <a:r>
              <a:rPr lang="tr-TR" sz="4400" b="1" dirty="0">
                <a:solidFill>
                  <a:schemeClr val="bg1"/>
                </a:solidFill>
                <a:latin typeface="Comic Sans MS" panose="030F0702030302020204" pitchFamily="66" charset="0"/>
              </a:rPr>
              <a:t>Cici  kuş.</a:t>
            </a:r>
          </a:p>
          <a:p>
            <a:pPr marL="0" indent="0">
              <a:buNone/>
            </a:pPr>
            <a:r>
              <a:rPr lang="tr-TR" sz="4400" b="1" dirty="0">
                <a:solidFill>
                  <a:schemeClr val="bg1"/>
                </a:solidFill>
                <a:latin typeface="Comic Sans MS" panose="030F0702030302020204" pitchFamily="66" charset="0"/>
              </a:rPr>
              <a:t>Koca  dala  kondu.</a:t>
            </a:r>
          </a:p>
          <a:p>
            <a:pPr marL="0" indent="0">
              <a:buNone/>
            </a:pPr>
            <a:r>
              <a:rPr lang="tr-TR" sz="4400" b="1" dirty="0">
                <a:solidFill>
                  <a:schemeClr val="bg1"/>
                </a:solidFill>
                <a:latin typeface="Comic Sans MS" panose="030F0702030302020204" pitchFamily="66" charset="0"/>
              </a:rPr>
              <a:t>Uçtu  bacaya  kondu.</a:t>
            </a:r>
          </a:p>
          <a:p>
            <a:pPr marL="0" indent="0">
              <a:buNone/>
            </a:pPr>
            <a:r>
              <a:rPr lang="tr-TR" sz="4400" b="1" dirty="0">
                <a:solidFill>
                  <a:schemeClr val="bg1"/>
                </a:solidFill>
                <a:latin typeface="Comic Sans MS" panose="030F0702030302020204" pitchFamily="66" charset="0"/>
              </a:rPr>
              <a:t>Bacada  böcek  yedi.</a:t>
            </a:r>
          </a:p>
          <a:p>
            <a:pPr marL="0" indent="0">
              <a:buNone/>
            </a:pPr>
            <a:r>
              <a:rPr lang="tr-TR" sz="4400" b="1" dirty="0">
                <a:solidFill>
                  <a:schemeClr val="bg1"/>
                </a:solidFill>
                <a:latin typeface="Comic Sans MS" panose="030F0702030302020204" pitchFamily="66" charset="0"/>
              </a:rPr>
              <a:t>Cici  kuş  uzaklara uçtu.</a:t>
            </a:r>
          </a:p>
          <a:p>
            <a:pPr marL="0" indent="0">
              <a:buNone/>
            </a:pPr>
            <a:endParaRPr lang="tr-TR" dirty="0"/>
          </a:p>
        </p:txBody>
      </p:sp>
      <p:pic>
        <p:nvPicPr>
          <p:cNvPr id="12290" name="Picture 2" descr="Çiçek Gökyüzü Kuş Görsel, Stok Fotoğraf ve Vektörleri | Shutterstock"/>
          <p:cNvPicPr>
            <a:picLocks noChangeAspect="1" noChangeArrowheads="1"/>
          </p:cNvPicPr>
          <p:nvPr/>
        </p:nvPicPr>
        <p:blipFill rotWithShape="1">
          <a:blip r:embed="rId2">
            <a:extLst>
              <a:ext uri="{28A0092B-C50C-407E-A947-70E740481C1C}">
                <a14:useLocalDpi xmlns:a14="http://schemas.microsoft.com/office/drawing/2010/main" val="0"/>
              </a:ext>
            </a:extLst>
          </a:blip>
          <a:srcRect b="12543"/>
          <a:stretch/>
        </p:blipFill>
        <p:spPr bwMode="auto">
          <a:xfrm>
            <a:off x="7096702" y="1338983"/>
            <a:ext cx="4619420" cy="2900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639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70357" y="394855"/>
            <a:ext cx="9678988" cy="5936673"/>
          </a:xfrm>
        </p:spPr>
        <p:txBody>
          <a:bodyPr>
            <a:normAutofit/>
          </a:bodyPr>
          <a:lstStyle/>
          <a:p>
            <a:pPr marL="0" indent="0">
              <a:buNone/>
            </a:pPr>
            <a:r>
              <a:rPr lang="tr-TR" sz="4400" b="1" dirty="0">
                <a:solidFill>
                  <a:schemeClr val="bg1"/>
                </a:solidFill>
                <a:latin typeface="Comic Sans MS" panose="030F0702030302020204" pitchFamily="66" charset="0"/>
              </a:rPr>
              <a:t>Can</a:t>
            </a:r>
          </a:p>
          <a:p>
            <a:pPr marL="0" indent="0">
              <a:buNone/>
            </a:pPr>
            <a:r>
              <a:rPr lang="tr-TR" sz="4400" b="1" dirty="0">
                <a:solidFill>
                  <a:schemeClr val="bg1"/>
                </a:solidFill>
                <a:latin typeface="Comic Sans MS" panose="030F0702030302020204" pitchFamily="66" charset="0"/>
              </a:rPr>
              <a:t>Can giy.</a:t>
            </a:r>
          </a:p>
          <a:p>
            <a:pPr marL="0" indent="0">
              <a:buNone/>
            </a:pPr>
            <a:r>
              <a:rPr lang="tr-TR" sz="4400" b="1" dirty="0">
                <a:solidFill>
                  <a:schemeClr val="bg1"/>
                </a:solidFill>
                <a:latin typeface="Comic Sans MS" panose="030F0702030302020204" pitchFamily="66" charset="0"/>
              </a:rPr>
              <a:t>Can ceket giy.</a:t>
            </a:r>
          </a:p>
          <a:p>
            <a:pPr marL="0" indent="0">
              <a:buNone/>
            </a:pPr>
            <a:r>
              <a:rPr lang="tr-TR" sz="4400" b="1" dirty="0">
                <a:solidFill>
                  <a:schemeClr val="bg1"/>
                </a:solidFill>
                <a:latin typeface="Comic Sans MS" panose="030F0702030302020204" pitchFamily="66" charset="0"/>
              </a:rPr>
              <a:t>Can ince  ceket  giy.</a:t>
            </a:r>
          </a:p>
          <a:p>
            <a:pPr marL="0" indent="0">
              <a:buNone/>
            </a:pPr>
            <a:r>
              <a:rPr lang="tr-TR" sz="4400" b="1" dirty="0">
                <a:solidFill>
                  <a:schemeClr val="bg1"/>
                </a:solidFill>
                <a:latin typeface="Comic Sans MS" panose="030F0702030302020204" pitchFamily="66" charset="0"/>
              </a:rPr>
              <a:t>Can cici, ince  ceket  giy.</a:t>
            </a:r>
          </a:p>
          <a:p>
            <a:pPr marL="0" indent="0">
              <a:buNone/>
            </a:pPr>
            <a:r>
              <a:rPr lang="tr-TR" sz="4400" b="1" dirty="0">
                <a:solidFill>
                  <a:schemeClr val="bg1"/>
                </a:solidFill>
                <a:latin typeface="Comic Sans MS" panose="030F0702030302020204" pitchFamily="66" charset="0"/>
              </a:rPr>
              <a:t>Can şirin, cici, ince ceket  giy.</a:t>
            </a:r>
          </a:p>
        </p:txBody>
      </p:sp>
      <p:pic>
        <p:nvPicPr>
          <p:cNvPr id="13314" name="Picture 2" descr="Clipart siyah takım elbiseli tek eli cebinde yetişkin erkek resmi | Meb D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4520" y="609600"/>
            <a:ext cx="51054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014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10177752" cy="5673436"/>
          </a:xfrm>
        </p:spPr>
        <p:txBody>
          <a:bodyPr>
            <a:normAutofit/>
          </a:bodyPr>
          <a:lstStyle/>
          <a:p>
            <a:pPr marL="0" indent="0">
              <a:buNone/>
            </a:pPr>
            <a:r>
              <a:rPr lang="tr-TR" sz="4400" b="1" dirty="0">
                <a:solidFill>
                  <a:schemeClr val="bg1"/>
                </a:solidFill>
                <a:latin typeface="Comic Sans MS" panose="030F0702030302020204" pitchFamily="66" charset="0"/>
              </a:rPr>
              <a:t>Cici kuş</a:t>
            </a:r>
          </a:p>
          <a:p>
            <a:pPr marL="0" indent="0">
              <a:buNone/>
            </a:pPr>
            <a:r>
              <a:rPr lang="tr-TR" sz="4400" b="1" dirty="0">
                <a:solidFill>
                  <a:schemeClr val="bg1"/>
                </a:solidFill>
                <a:latin typeface="Comic Sans MS" panose="030F0702030302020204" pitchFamily="66" charset="0"/>
              </a:rPr>
              <a:t>Cici kuş öttü.</a:t>
            </a:r>
          </a:p>
          <a:p>
            <a:pPr marL="0" indent="0">
              <a:buNone/>
            </a:pPr>
            <a:r>
              <a:rPr lang="tr-TR" sz="4400" b="1" dirty="0">
                <a:solidFill>
                  <a:schemeClr val="bg1"/>
                </a:solidFill>
                <a:latin typeface="Comic Sans MS" panose="030F0702030302020204" pitchFamily="66" charset="0"/>
              </a:rPr>
              <a:t>Cici kuş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öttü.</a:t>
            </a:r>
          </a:p>
          <a:p>
            <a:pPr marL="0" indent="0">
              <a:buNone/>
            </a:pPr>
            <a:r>
              <a:rPr lang="tr-TR" sz="4400" b="1" dirty="0">
                <a:solidFill>
                  <a:schemeClr val="bg1"/>
                </a:solidFill>
                <a:latin typeface="Comic Sans MS" panose="030F0702030302020204" pitchFamily="66" charset="0"/>
              </a:rPr>
              <a:t>Cici kuş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diye öttü.</a:t>
            </a:r>
          </a:p>
          <a:p>
            <a:pPr marL="0" indent="0">
              <a:buNone/>
            </a:pPr>
            <a:r>
              <a:rPr lang="tr-TR" sz="4400" b="1" dirty="0">
                <a:solidFill>
                  <a:schemeClr val="bg1"/>
                </a:solidFill>
                <a:latin typeface="Comic Sans MS" panose="030F0702030302020204" pitchFamily="66" charset="0"/>
              </a:rPr>
              <a:t>Cici kuş dalda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diye öttü.</a:t>
            </a:r>
          </a:p>
        </p:txBody>
      </p:sp>
      <p:pic>
        <p:nvPicPr>
          <p:cNvPr id="2050" name="Picture 2" descr="Hayvan Kuş Renkli - Pixabay'da ücretsiz vektör grafi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6982" y="457200"/>
            <a:ext cx="3685751" cy="4245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691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994" y="477983"/>
            <a:ext cx="8534400" cy="6061362"/>
          </a:xfrm>
        </p:spPr>
        <p:txBody>
          <a:bodyPr>
            <a:normAutofit/>
          </a:bodyPr>
          <a:lstStyle/>
          <a:p>
            <a:pPr marL="0" indent="0">
              <a:buNone/>
            </a:pPr>
            <a:r>
              <a:rPr lang="tr-TR" sz="4400" b="1" dirty="0">
                <a:solidFill>
                  <a:schemeClr val="bg1"/>
                </a:solidFill>
                <a:latin typeface="Comic Sans MS" panose="030F0702030302020204" pitchFamily="66" charset="0"/>
              </a:rPr>
              <a:t>Cem</a:t>
            </a:r>
          </a:p>
          <a:p>
            <a:pPr marL="0" indent="0">
              <a:buNone/>
            </a:pPr>
            <a:r>
              <a:rPr lang="tr-TR" sz="4400" b="1" dirty="0">
                <a:solidFill>
                  <a:schemeClr val="bg1"/>
                </a:solidFill>
                <a:latin typeface="Comic Sans MS" panose="030F0702030302020204" pitchFamily="66" charset="0"/>
              </a:rPr>
              <a:t>Cem acıdı.</a:t>
            </a:r>
          </a:p>
          <a:p>
            <a:pPr marL="0" indent="0">
              <a:buNone/>
            </a:pPr>
            <a:r>
              <a:rPr lang="tr-TR" sz="4400" b="1" dirty="0">
                <a:solidFill>
                  <a:schemeClr val="bg1"/>
                </a:solidFill>
                <a:latin typeface="Comic Sans MS" panose="030F0702030302020204" pitchFamily="66" charset="0"/>
              </a:rPr>
              <a:t>Cem elin acıdı.</a:t>
            </a:r>
          </a:p>
          <a:p>
            <a:pPr marL="0" indent="0">
              <a:buNone/>
            </a:pPr>
            <a:r>
              <a:rPr lang="tr-TR" sz="4400" b="1" dirty="0">
                <a:solidFill>
                  <a:schemeClr val="bg1"/>
                </a:solidFill>
                <a:latin typeface="Comic Sans MS" panose="030F0702030302020204" pitchFamily="66" charset="0"/>
              </a:rPr>
              <a:t>Cem elin azıcık acıdı.</a:t>
            </a:r>
          </a:p>
          <a:p>
            <a:pPr marL="0" indent="0">
              <a:buNone/>
            </a:pPr>
            <a:r>
              <a:rPr lang="tr-TR" sz="4400" b="1" dirty="0">
                <a:solidFill>
                  <a:schemeClr val="bg1"/>
                </a:solidFill>
                <a:latin typeface="Comic Sans MS" panose="030F0702030302020204" pitchFamily="66" charset="0"/>
              </a:rPr>
              <a:t>Cem elin azıcık acıdı mı?</a:t>
            </a:r>
          </a:p>
        </p:txBody>
      </p:sp>
      <p:pic>
        <p:nvPicPr>
          <p:cNvPr id="3074" name="Picture 2" descr="Clipart elinde küp tutan erkek çocuk resmi | Meb D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1783" y="692727"/>
            <a:ext cx="6502174" cy="5255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77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73376" y="429491"/>
            <a:ext cx="8534400" cy="5846618"/>
          </a:xfrm>
        </p:spPr>
        <p:txBody>
          <a:bodyPr>
            <a:normAutofit/>
          </a:bodyPr>
          <a:lstStyle/>
          <a:p>
            <a:pPr marL="0" indent="0">
              <a:buNone/>
            </a:pPr>
            <a:r>
              <a:rPr lang="tr-TR" sz="4800" b="1" dirty="0">
                <a:solidFill>
                  <a:schemeClr val="bg1"/>
                </a:solidFill>
                <a:latin typeface="Comic Sans MS" panose="030F0702030302020204" pitchFamily="66" charset="0"/>
              </a:rPr>
              <a:t>Cemal </a:t>
            </a:r>
          </a:p>
          <a:p>
            <a:pPr marL="0" indent="0">
              <a:buNone/>
            </a:pPr>
            <a:r>
              <a:rPr lang="tr-TR" sz="4800" b="1" dirty="0">
                <a:solidFill>
                  <a:schemeClr val="bg1"/>
                </a:solidFill>
                <a:latin typeface="Comic Sans MS" panose="030F0702030302020204" pitchFamily="66" charset="0"/>
              </a:rPr>
              <a:t>Cemal aldı.</a:t>
            </a:r>
          </a:p>
          <a:p>
            <a:pPr marL="0" indent="0">
              <a:buNone/>
            </a:pPr>
            <a:r>
              <a:rPr lang="tr-TR" sz="4800" b="1" dirty="0">
                <a:solidFill>
                  <a:schemeClr val="bg1"/>
                </a:solidFill>
                <a:latin typeface="Comic Sans MS" panose="030F0702030302020204" pitchFamily="66" charset="0"/>
              </a:rPr>
              <a:t>Cemal  ceket  aldı.</a:t>
            </a:r>
          </a:p>
          <a:p>
            <a:pPr marL="0" indent="0">
              <a:buNone/>
            </a:pPr>
            <a:r>
              <a:rPr lang="tr-TR" sz="4800" b="1" dirty="0">
                <a:solidFill>
                  <a:schemeClr val="bg1"/>
                </a:solidFill>
                <a:latin typeface="Comic Sans MS" panose="030F0702030302020204" pitchFamily="66" charset="0"/>
              </a:rPr>
              <a:t>Cemal  önce ceket aldı.</a:t>
            </a:r>
          </a:p>
          <a:p>
            <a:pPr marL="0" indent="0">
              <a:buNone/>
            </a:pPr>
            <a:r>
              <a:rPr lang="tr-TR" sz="4800" b="1" dirty="0">
                <a:solidFill>
                  <a:schemeClr val="bg1"/>
                </a:solidFill>
                <a:latin typeface="Comic Sans MS" panose="030F0702030302020204" pitchFamily="66" charset="0"/>
              </a:rPr>
              <a:t>Cemal önce üç ceket aldı.</a:t>
            </a:r>
          </a:p>
        </p:txBody>
      </p:sp>
      <p:pic>
        <p:nvPicPr>
          <p:cNvPr id="4098" name="Picture 2" descr="Clipart Yetişkin Erkek | Yeni Slay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0562" y="529707"/>
            <a:ext cx="4134428" cy="5646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632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10856624" cy="5659582"/>
          </a:xfrm>
        </p:spPr>
        <p:txBody>
          <a:bodyPr>
            <a:noAutofit/>
          </a:bodyPr>
          <a:lstStyle/>
          <a:p>
            <a:pPr marL="0" indent="0">
              <a:buNone/>
            </a:pPr>
            <a:r>
              <a:rPr lang="tr-TR" sz="4400" b="1" dirty="0">
                <a:solidFill>
                  <a:schemeClr val="bg1"/>
                </a:solidFill>
                <a:latin typeface="Comic Sans MS" panose="030F0702030302020204" pitchFamily="66" charset="0"/>
              </a:rPr>
              <a:t>Gonca</a:t>
            </a:r>
          </a:p>
          <a:p>
            <a:pPr marL="0" indent="0">
              <a:buNone/>
            </a:pPr>
            <a:r>
              <a:rPr lang="tr-TR" sz="4400" b="1" dirty="0">
                <a:solidFill>
                  <a:schemeClr val="bg1"/>
                </a:solidFill>
                <a:latin typeface="Comic Sans MS" panose="030F0702030302020204" pitchFamily="66" charset="0"/>
              </a:rPr>
              <a:t>Gonca uyudu.</a:t>
            </a:r>
          </a:p>
          <a:p>
            <a:pPr marL="0" indent="0">
              <a:buNone/>
            </a:pPr>
            <a:r>
              <a:rPr lang="tr-TR" sz="4400" b="1" dirty="0">
                <a:solidFill>
                  <a:schemeClr val="bg1"/>
                </a:solidFill>
                <a:latin typeface="Comic Sans MS" panose="030F0702030302020204" pitchFamily="66" charset="0"/>
              </a:rPr>
              <a:t>Gonca gece uyudu.</a:t>
            </a:r>
          </a:p>
          <a:p>
            <a:pPr marL="0" indent="0">
              <a:buNone/>
            </a:pPr>
            <a:r>
              <a:rPr lang="tr-TR" sz="4400" b="1" dirty="0">
                <a:solidFill>
                  <a:schemeClr val="bg1"/>
                </a:solidFill>
                <a:latin typeface="Comic Sans MS" panose="030F0702030302020204" pitchFamily="66" charset="0"/>
              </a:rPr>
              <a:t>Gonca  gece  geç  uyudu.</a:t>
            </a:r>
          </a:p>
          <a:p>
            <a:pPr marL="0" indent="0">
              <a:buNone/>
            </a:pPr>
            <a:r>
              <a:rPr lang="tr-TR" sz="4400" b="1" dirty="0">
                <a:solidFill>
                  <a:schemeClr val="bg1"/>
                </a:solidFill>
                <a:latin typeface="Comic Sans MS" panose="030F0702030302020204" pitchFamily="66" charset="0"/>
              </a:rPr>
              <a:t>Gonca  gece  biraz  geç  uyudu.</a:t>
            </a:r>
          </a:p>
        </p:txBody>
      </p:sp>
      <p:pic>
        <p:nvPicPr>
          <p:cNvPr id="5122" name="Picture 2" descr="Clipart örgülü saçlı kız çocuk | Yeni Slay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2447" y="865909"/>
            <a:ext cx="4248150" cy="4905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483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1" y="685800"/>
            <a:ext cx="10815061" cy="5631873"/>
          </a:xfrm>
        </p:spPr>
        <p:txBody>
          <a:bodyPr>
            <a:normAutofit/>
          </a:bodyPr>
          <a:lstStyle/>
          <a:p>
            <a:pPr marL="0" indent="0">
              <a:buNone/>
            </a:pPr>
            <a:r>
              <a:rPr lang="tr-TR" sz="4400" b="1" dirty="0">
                <a:solidFill>
                  <a:schemeClr val="bg1"/>
                </a:solidFill>
                <a:latin typeface="Comic Sans MS" panose="030F0702030302020204" pitchFamily="66" charset="0"/>
              </a:rPr>
              <a:t>Ece </a:t>
            </a:r>
          </a:p>
          <a:p>
            <a:pPr marL="0" indent="0">
              <a:buNone/>
            </a:pPr>
            <a:r>
              <a:rPr lang="tr-TR" sz="4400" b="1" dirty="0">
                <a:solidFill>
                  <a:schemeClr val="bg1"/>
                </a:solidFill>
                <a:latin typeface="Comic Sans MS" panose="030F0702030302020204" pitchFamily="66" charset="0"/>
              </a:rPr>
              <a:t>Ece gitti.</a:t>
            </a:r>
          </a:p>
          <a:p>
            <a:pPr marL="0" indent="0">
              <a:buNone/>
            </a:pPr>
            <a:r>
              <a:rPr lang="tr-TR" sz="4400" b="1" dirty="0">
                <a:solidFill>
                  <a:schemeClr val="bg1"/>
                </a:solidFill>
                <a:latin typeface="Comic Sans MS" panose="030F0702030302020204" pitchFamily="66" charset="0"/>
              </a:rPr>
              <a:t>Ece  camiye  gitti.</a:t>
            </a:r>
          </a:p>
          <a:p>
            <a:pPr marL="0" indent="0">
              <a:buNone/>
            </a:pPr>
            <a:r>
              <a:rPr lang="tr-TR" sz="4400" b="1" dirty="0">
                <a:solidFill>
                  <a:schemeClr val="bg1"/>
                </a:solidFill>
                <a:latin typeface="Comic Sans MS" panose="030F0702030302020204" pitchFamily="66" charset="0"/>
              </a:rPr>
              <a:t>Ece  deden  camiye  gitti.</a:t>
            </a:r>
          </a:p>
          <a:p>
            <a:pPr marL="0" indent="0">
              <a:buNone/>
            </a:pPr>
            <a:r>
              <a:rPr lang="tr-TR" sz="4400" b="1" dirty="0">
                <a:solidFill>
                  <a:schemeClr val="bg1"/>
                </a:solidFill>
                <a:latin typeface="Comic Sans MS" panose="030F0702030302020204" pitchFamily="66" charset="0"/>
              </a:rPr>
              <a:t>Ece  deden  önce  camiye  gitti.</a:t>
            </a:r>
          </a:p>
        </p:txBody>
      </p:sp>
      <p:pic>
        <p:nvPicPr>
          <p:cNvPr id="6146" name="Picture 2" descr="Clipart Yetişkin Erkek | Yeni Slay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2120" y="525462"/>
            <a:ext cx="3600450" cy="4305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5304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8499" y="1343025"/>
            <a:ext cx="11327680" cy="5299364"/>
          </a:xfrm>
        </p:spPr>
        <p:txBody>
          <a:bodyPr>
            <a:noAutofit/>
          </a:bodyPr>
          <a:lstStyle/>
          <a:p>
            <a:pPr marL="0" indent="0">
              <a:buNone/>
            </a:pPr>
            <a:r>
              <a:rPr lang="tr-TR" sz="4400" b="1" dirty="0">
                <a:solidFill>
                  <a:schemeClr val="bg1"/>
                </a:solidFill>
                <a:latin typeface="Comic Sans MS" panose="030F0702030302020204" pitchFamily="66" charset="0"/>
              </a:rPr>
              <a:t>Hoca  okudu.</a:t>
            </a:r>
          </a:p>
          <a:p>
            <a:pPr marL="0" indent="0">
              <a:buNone/>
            </a:pPr>
            <a:r>
              <a:rPr lang="tr-TR" sz="4400" b="1" dirty="0">
                <a:solidFill>
                  <a:schemeClr val="bg1"/>
                </a:solidFill>
                <a:latin typeface="Comic Sans MS" panose="030F0702030302020204" pitchFamily="66" charset="0"/>
              </a:rPr>
              <a:t>Hoca  ezan  okudu.</a:t>
            </a:r>
          </a:p>
          <a:p>
            <a:pPr marL="0" indent="0">
              <a:buNone/>
            </a:pPr>
            <a:r>
              <a:rPr lang="tr-TR" sz="4400" b="1" dirty="0">
                <a:solidFill>
                  <a:schemeClr val="bg1"/>
                </a:solidFill>
                <a:latin typeface="Comic Sans MS" panose="030F0702030302020204" pitchFamily="66" charset="0"/>
              </a:rPr>
              <a:t>Hoca  camide  ezan  okudu.</a:t>
            </a:r>
          </a:p>
          <a:p>
            <a:pPr marL="0" indent="0">
              <a:buNone/>
            </a:pPr>
            <a:r>
              <a:rPr lang="tr-TR" sz="4400" b="1" dirty="0">
                <a:solidFill>
                  <a:schemeClr val="bg1"/>
                </a:solidFill>
                <a:latin typeface="Comic Sans MS" panose="030F0702030302020204" pitchFamily="66" charset="0"/>
              </a:rPr>
              <a:t>Hoca  camide Cuma  günü  ezan  okudu.</a:t>
            </a:r>
          </a:p>
        </p:txBody>
      </p:sp>
      <p:pic>
        <p:nvPicPr>
          <p:cNvPr id="7170" name="Picture 2" descr="Png Cami Resimleri - Png Mosquee Fotos - Png Mosche Bilder -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86698" y="635939"/>
            <a:ext cx="3416557" cy="3356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502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11202988" cy="5146964"/>
          </a:xfrm>
        </p:spPr>
        <p:txBody>
          <a:bodyPr>
            <a:normAutofit/>
          </a:bodyPr>
          <a:lstStyle/>
          <a:p>
            <a:pPr marL="0" indent="0">
              <a:buNone/>
            </a:pPr>
            <a:r>
              <a:rPr lang="tr-TR" sz="4400" b="1" dirty="0">
                <a:solidFill>
                  <a:schemeClr val="bg1"/>
                </a:solidFill>
                <a:latin typeface="Comic Sans MS" panose="030F0702030302020204" pitchFamily="66" charset="0"/>
              </a:rPr>
              <a:t>Can  </a:t>
            </a:r>
          </a:p>
          <a:p>
            <a:pPr marL="0" indent="0">
              <a:buNone/>
            </a:pPr>
            <a:r>
              <a:rPr lang="tr-TR" sz="4400" b="1" dirty="0">
                <a:solidFill>
                  <a:schemeClr val="bg1"/>
                </a:solidFill>
                <a:latin typeface="Comic Sans MS" panose="030F0702030302020204" pitchFamily="66" charset="0"/>
              </a:rPr>
              <a:t>Canan  gördü.</a:t>
            </a:r>
          </a:p>
          <a:p>
            <a:pPr marL="0" indent="0">
              <a:buNone/>
            </a:pPr>
            <a:r>
              <a:rPr lang="tr-TR" sz="4400" b="1" dirty="0">
                <a:solidFill>
                  <a:schemeClr val="bg1"/>
                </a:solidFill>
                <a:latin typeface="Comic Sans MS" panose="030F0702030302020204" pitchFamily="66" charset="0"/>
              </a:rPr>
              <a:t>Canan  cüce  gördü.</a:t>
            </a:r>
          </a:p>
          <a:p>
            <a:pPr marL="0" indent="0">
              <a:buNone/>
            </a:pPr>
            <a:r>
              <a:rPr lang="tr-TR" sz="4400" b="1" dirty="0">
                <a:solidFill>
                  <a:schemeClr val="bg1"/>
                </a:solidFill>
                <a:latin typeface="Comic Sans MS" panose="030F0702030302020204" pitchFamily="66" charset="0"/>
              </a:rPr>
              <a:t>Canan  camda  cüce  gördü.</a:t>
            </a:r>
          </a:p>
          <a:p>
            <a:pPr marL="0" indent="0">
              <a:buNone/>
            </a:pPr>
            <a:r>
              <a:rPr lang="tr-TR" sz="4400" b="1" dirty="0">
                <a:solidFill>
                  <a:schemeClr val="bg1"/>
                </a:solidFill>
                <a:latin typeface="Comic Sans MS" panose="030F0702030302020204" pitchFamily="66" charset="0"/>
              </a:rPr>
              <a:t>Canan   camda  üç  cüce  gördü.</a:t>
            </a:r>
          </a:p>
        </p:txBody>
      </p:sp>
      <p:pic>
        <p:nvPicPr>
          <p:cNvPr id="8194" name="Picture 2" descr="yedi cüce yaşlı ad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9068" y="1085850"/>
            <a:ext cx="3730769" cy="3730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1286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1" y="685800"/>
            <a:ext cx="10870479" cy="5673436"/>
          </a:xfrm>
        </p:spPr>
        <p:txBody>
          <a:bodyPr>
            <a:normAutofit/>
          </a:bodyPr>
          <a:lstStyle/>
          <a:p>
            <a:pPr marL="0" indent="0">
              <a:buNone/>
            </a:pPr>
            <a:r>
              <a:rPr lang="tr-TR" sz="4000" dirty="0">
                <a:solidFill>
                  <a:schemeClr val="bg1"/>
                </a:solidFill>
                <a:latin typeface="Comic Sans MS" panose="030F0702030302020204" pitchFamily="66" charset="0"/>
              </a:rPr>
              <a:t>Küçük çocuk cam masada   böcek  gördü.</a:t>
            </a:r>
          </a:p>
          <a:p>
            <a:pPr marL="0" indent="0">
              <a:buNone/>
            </a:pPr>
            <a:r>
              <a:rPr lang="tr-TR" sz="4000" dirty="0">
                <a:solidFill>
                  <a:schemeClr val="bg1"/>
                </a:solidFill>
                <a:latin typeface="Comic Sans MS" panose="030F0702030302020204" pitchFamily="66" charset="0"/>
              </a:rPr>
              <a:t>Böcekten biraz korktu. Sonra  kocaman bir  sandalyenin üzerine çıktı.  Babasına  seslendi.  Babası  koşarak geldi.  Çocuk  sandalyenin üzerindeydi.  Babası  gazete ile  böceği aldı.  Camdan  attı. Çocuk çok mutlu oldu. Sandalyeden indi. Oyununa devam etti.</a:t>
            </a:r>
          </a:p>
        </p:txBody>
      </p:sp>
      <p:pic>
        <p:nvPicPr>
          <p:cNvPr id="9218" name="Picture 2" descr="insect vektör özgür | AI, SVG ve E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812657">
            <a:off x="2255838" y="-285751"/>
            <a:ext cx="1419225" cy="1943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980032"/>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537D0B"/>
      </a:dk2>
      <a:lt2>
        <a:srgbClr val="A9E257"/>
      </a:lt2>
      <a:accent1>
        <a:srgbClr val="38540A"/>
      </a:accent1>
      <a:accent2>
        <a:srgbClr val="31A274"/>
      </a:accent2>
      <a:accent3>
        <a:srgbClr val="236073"/>
      </a:accent3>
      <a:accent4>
        <a:srgbClr val="6C4D90"/>
      </a:accent4>
      <a:accent5>
        <a:srgbClr val="983C27"/>
      </a:accent5>
      <a:accent6>
        <a:srgbClr val="CD811F"/>
      </a:accent6>
      <a:hlink>
        <a:srgbClr val="293F06"/>
      </a:hlink>
      <a:folHlink>
        <a:srgbClr val="68883A"/>
      </a:folHlink>
    </a:clrScheme>
    <a:fontScheme name="Dilim">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9759155-7935-4C61-A06C-C04380D1B16E}"/>
    </a:ext>
  </a:extLst>
</a:theme>
</file>

<file path=docProps/app.xml><?xml version="1.0" encoding="utf-8"?>
<Properties xmlns="http://schemas.openxmlformats.org/officeDocument/2006/extended-properties" xmlns:vt="http://schemas.openxmlformats.org/officeDocument/2006/docPropsVTypes">
  <Template>Slice</Template>
  <TotalTime>186</TotalTime>
  <Words>349</Words>
  <PresentationFormat>Geniş ekran</PresentationFormat>
  <Paragraphs>72</Paragraphs>
  <Slides>14</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14</vt:i4>
      </vt:variant>
    </vt:vector>
  </HeadingPairs>
  <TitlesOfParts>
    <vt:vector size="18" baseType="lpstr">
      <vt:lpstr>Century Gothic</vt:lpstr>
      <vt:lpstr>Comic Sans MS</vt:lpstr>
      <vt:lpstr>Wingdings 3</vt:lpstr>
      <vt:lpstr>Dilim</vt:lpstr>
      <vt:lpstr>Ccc okuma</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https://www.sorubak.com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2021-01-13T18:19:56Z</dcterms:created>
  <dcterms:modified xsi:type="dcterms:W3CDTF">2021-01-14T07:44:45Z</dcterms:modified>
  <cp:category>https://www.sorubak.com</cp:category>
</cp:coreProperties>
</file>