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58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Yuvarlatılmış Dikdörtgen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4 Başlık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0" name="19 Alt Başlık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Yuvarlatılmış Dikdörtgen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Tek Köşesi Yuvarlatılmış Dikdörtgen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/>
              <a:t>Resim eklemek için simgeyi tıklatın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Yuvarlatılmış Dikdörtgen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Başlık Yer Tutucusu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10.%20s&#305;n&#305;f%20powerpoint%20konu%20sunumlar&#305;\Yak&#305;n&#231;a&#287;%20Avrupa%20Tarihi\sanayi%20devrimi.mp4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10.%20s&#305;n&#305;f%20powerpoint%20konu%20sunumlar&#305;\Yak&#305;n&#231;a&#287;%20Avrupa%20Tarihi\18-2-2015%2018-17-32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8" name="Picture 8" descr="http://s002.radikal.ru/i200/1009/23/c30731c35ec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http://static.idefix.com/cache/0/270/3378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05574">
            <a:off x="780222" y="246987"/>
            <a:ext cx="1885122" cy="2843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10" name="Picture 10" descr="http://static.idefix.com/cache/0/270/1709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543263">
            <a:off x="706981" y="2224050"/>
            <a:ext cx="1764857" cy="2549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16" name="Picture 16" descr="http://media.dunyabulteni.net/250x190/2011/06/30/dogu-sorunu-question-orien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12321" y="2942767"/>
            <a:ext cx="1999429" cy="2629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10 Metin kutusu"/>
          <p:cNvSpPr txBox="1"/>
          <p:nvPr/>
        </p:nvSpPr>
        <p:spPr>
          <a:xfrm>
            <a:off x="5220072" y="692696"/>
            <a:ext cx="3672408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100" b="1" dirty="0">
                <a:solidFill>
                  <a:srgbClr val="FF0000"/>
                </a:solidFill>
                <a:latin typeface="Algerian" pitchFamily="82" charset="0"/>
              </a:rPr>
              <a:t>YAKINÇAĞ AVRUPA TARİHİ</a:t>
            </a:r>
          </a:p>
        </p:txBody>
      </p:sp>
      <p:pic>
        <p:nvPicPr>
          <p:cNvPr id="25618" name="Picture 18" descr="http://static.idefix.com/cache/0/270/1319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853299">
            <a:off x="3096622" y="211335"/>
            <a:ext cx="2082743" cy="2904155"/>
          </a:xfrm>
          <a:prstGeom prst="rect">
            <a:avLst/>
          </a:prstGeom>
          <a:noFill/>
        </p:spPr>
      </p:pic>
      <p:sp>
        <p:nvSpPr>
          <p:cNvPr id="14" name="13 Metin kutusu"/>
          <p:cNvSpPr txBox="1"/>
          <p:nvPr/>
        </p:nvSpPr>
        <p:spPr>
          <a:xfrm>
            <a:off x="5076056" y="4509120"/>
            <a:ext cx="421196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400" b="1" dirty="0">
                <a:solidFill>
                  <a:srgbClr val="FF0000"/>
                </a:solidFill>
                <a:latin typeface="Algerian" pitchFamily="82" charset="0"/>
              </a:rPr>
              <a:t>TARİH ÖĞRETMENİ: H. Bora ÇELİK</a:t>
            </a:r>
          </a:p>
        </p:txBody>
      </p:sp>
      <p:pic>
        <p:nvPicPr>
          <p:cNvPr id="19" name="Picture 14" descr="http://alicicek.files.wordpress.com/2013/02/wetzlar_reichskammergericht_kaiser_karl_v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398694">
            <a:off x="530633" y="4032591"/>
            <a:ext cx="1842170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32" name="Picture 32" descr="http://static.idefix.com/cache/0/270/30274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90696">
            <a:off x="3053850" y="3415082"/>
            <a:ext cx="1885747" cy="2887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95536" y="753671"/>
            <a:ext cx="446449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İhtilalin</a:t>
            </a: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ne </a:t>
            </a: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Etkileri</a:t>
            </a: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Fransız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’ni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başlangıçta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kendisi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tehlike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görmedi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dostluk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ilişkilerini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devam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ettirdi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Fransız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iki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şekilde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etkiledi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67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Milliyetçilik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düşüncesinin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içindeki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azınlıklar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yayılması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ile bu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’dan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ayrılarak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bağımsızlık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mücadelesine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başladılar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Bu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durum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nin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parçalanmasına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6700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aydınlarının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etkisiyle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Tanzimat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Fermanı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Kanuni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Esasi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demokratikleşme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eşitlik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çalışmaları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Devleti’nde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görülmüştür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1" name="Picture 3" descr="http://www.toplumdusmani.net/sozluk_resim/pics/7384/orta/1345716216_16_7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628800"/>
            <a:ext cx="4032448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23528" y="260648"/>
            <a:ext cx="84969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Viyana</a:t>
            </a: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Kongresi</a:t>
            </a: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(1815)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İhtilalden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Napolyon’un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önderliğinde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güçlü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olmak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mücadelelere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İhtilalin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getirdiği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düşüncelerin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ülkelerinde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yayılmasını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istemeyen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ile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savaşlarda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başlangıçta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başarılı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Fakat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devletlerinin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aralarında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oluşturdukları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ittifaklar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sonucu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üstünlüğü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Napolyon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teslim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Fransa’da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mutlak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krallık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güçlendi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-1815’te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sınırlarını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belirlemek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dengesini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kurmak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amacıyla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Viyana’da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toplandılar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Kongrede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milliyetçilik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unsuru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dikkate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alınmadı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Fransız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nin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getirdiği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fikirlere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aykırı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kararlar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alındı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devletlerinin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sınırları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çizildi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Mutlak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krallıklar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güçlendirildi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Rusya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konferansta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paylaşılmasını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teklif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Fakat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bu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teklife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D.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Akdeniz’deki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çıkarlarını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korumak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istediği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sıcak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bakmadı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fr-F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G:\kronoloji\19. yüzyıl\Viyana Kongresi - 1815\Viyana Kongre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869160"/>
            <a:ext cx="2592288" cy="1800200"/>
          </a:xfrm>
          <a:prstGeom prst="rect">
            <a:avLst/>
          </a:prstGeom>
          <a:noFill/>
        </p:spPr>
      </p:pic>
      <p:pic>
        <p:nvPicPr>
          <p:cNvPr id="23555" name="Picture 3" descr="G:\kronoloji\19. yüzyıl\Viyana Kongresi - 1815\Viyana Kongresi ve Kararlar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4869160"/>
            <a:ext cx="2592288" cy="1800200"/>
          </a:xfrm>
          <a:prstGeom prst="rect">
            <a:avLst/>
          </a:prstGeom>
          <a:noFill/>
        </p:spPr>
      </p:pic>
      <p:pic>
        <p:nvPicPr>
          <p:cNvPr id="23556" name="Picture 4" descr="G:\kronoloji\19. yüzyıl\Viyana Kongresi - 1815\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941168"/>
            <a:ext cx="2808312" cy="17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67544" y="0"/>
            <a:ext cx="828092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1830 </a:t>
            </a: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İhtilalleri</a:t>
            </a: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1815’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Fransa’da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halkın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sahip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olduğu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bazı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özgürlüklere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kısıtlamalar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getirilmişti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Bundan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dolayı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Fransa’da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çatışmalar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1830’da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meşrutiyet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ihtilalin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etkisiyle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Belçika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Hollanda’ya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Polonya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Rusya’ya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İtalya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Avusturya’ya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bağımsızlık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mücadelesine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girişti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durum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Fransız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doğan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fikirlerin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tüm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engellemelere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rağmen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yayıldığını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gösterir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the-revolution-of-18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348880"/>
            <a:ext cx="6048672" cy="403244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95536" y="487706"/>
            <a:ext cx="381642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1848 </a:t>
            </a: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İhtilalleri</a:t>
            </a: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Sanayileşme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sonucu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oluşan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işçi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sınıfı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işveren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çıkan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anlaşmazlıklar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ihtilale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ihtilal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Fransa’da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1848’de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cumhuriyetçilerle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birleşen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Fransızlar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ayaklandılar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Sonuçta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Fransa’da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cumhuriyet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edilmiş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ölüm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cezası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kaldırılmış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ticareti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yasaklanmıştır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Fransa’da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cumhuriyet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yönetimi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işçi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haklarını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tanımış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hukuk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kavramı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doğmuştur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Aynı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Avusturya’da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ayaklanma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çıkmış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köleliği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erdirilmiştir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1848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İhtilalleri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sosyalist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akımlar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başlamıştır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3" name="Picture 3" descr="http://img.webme.com/pic/g/gizliilimler/18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692696"/>
            <a:ext cx="4176464" cy="2520280"/>
          </a:xfrm>
          <a:prstGeom prst="rect">
            <a:avLst/>
          </a:prstGeom>
          <a:noFill/>
        </p:spPr>
      </p:pic>
      <p:pic>
        <p:nvPicPr>
          <p:cNvPr id="25605" name="Picture 5" descr="https://static.suite.io/article_images/large/524474d5-bc9b-4bf9-a3c6-cc50aba73c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501008"/>
            <a:ext cx="4176464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95536" y="0"/>
            <a:ext cx="874846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Sanayi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Endüstri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Devrimi</a:t>
            </a:r>
            <a:r>
              <a:rPr lang="tr-TR" b="1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18.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yüzyılın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sonlarına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doğru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Avrupa’nın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yapısı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ölçüde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değişti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Coğrafi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keşifler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sonucu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sömürgecilik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bilimsel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gelişmelerin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tekniğe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uygulanması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sanayileşmeye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Sanayi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Devrimi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İngiltere’de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dokuma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alanında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Zamanla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diğer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alanlara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ülkelere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yayıldı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UYARI :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İngiltere’nin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zengin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sömürgelere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sahip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olması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devrimin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burada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başlamasının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temel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sebebidir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sanayi devrim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9592" y="2636912"/>
            <a:ext cx="7344816" cy="3744416"/>
          </a:xfrm>
          <a:prstGeom prst="rect">
            <a:avLst/>
          </a:prstGeom>
        </p:spPr>
      </p:pic>
      <p:sp>
        <p:nvSpPr>
          <p:cNvPr id="4" name="3 Metin kutusu"/>
          <p:cNvSpPr txBox="1"/>
          <p:nvPr/>
        </p:nvSpPr>
        <p:spPr>
          <a:xfrm>
            <a:off x="3059832" y="6488668"/>
            <a:ext cx="2906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Century Gothic" pitchFamily="34" charset="0"/>
              </a:rPr>
              <a:t>Sanayi Devrimi (05.22sn)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23528" y="471155"/>
            <a:ext cx="532859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Sanayi</a:t>
            </a: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Devriminin</a:t>
            </a: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Hammadde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Pazar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sorunu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çıkmış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emperyalizm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hızlanmıştır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Sömürgecilik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yarışı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köle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ticareti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artmıştır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Üretimde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makineleşme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kazanmıştır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Makine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kullanımıyla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işgücü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eşya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fiyatları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ucuzlamış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üretim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geliri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artmıştır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fabrikalar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kurulmuştur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İşçi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işveren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sınıflarının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çıkmasıyla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ilişkiler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oluşmuştur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Sosyalizm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çıkmıştır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Kentler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endüstri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merkezi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haline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gelmiş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köyden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kente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göç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başlamıştır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Sanayi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Devrimi’nin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Etkileri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pazarı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mallarının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akınına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uğramıştır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tezgahları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rekabet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edemeyerek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çökmüştür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İthalat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çoğalmış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zarara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uğramıştır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1" name="Picture 3" descr="http://www.dogalseleksiyonvedarwinizm.com/images/kelebekler_clip_image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124744"/>
            <a:ext cx="2664296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95536" y="404664"/>
            <a:ext cx="806489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İtalya’nın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Birliğini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Kurması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(1870)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1830’da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Avusturya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egemenliğine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İtalya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bağımsızlık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mücadelesine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başlamıştı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İtalya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1870’de 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birliğini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kurdu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Sömürge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elde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etme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yarışına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katılarak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Eritre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Trablusgarb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’ı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ele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geçirdi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(1912)</a:t>
            </a:r>
            <a:endParaRPr kumimoji="0" lang="fr-F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5" name="Picture 3" descr="http://upload.wikimedia.org/wikipedia/en/3/33/Proclamation_of_the_Kingdom_of_Ital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276872"/>
            <a:ext cx="6912768" cy="39761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upload.wikimedia.org/wikipedia/commons/1/17/Wernerprok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16832"/>
            <a:ext cx="7056784" cy="4464496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95536" y="332656"/>
            <a:ext cx="842493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Almanya</a:t>
            </a: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nın</a:t>
            </a: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Birliği</a:t>
            </a: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’ni </a:t>
            </a: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Kurması</a:t>
            </a: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(1871)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1848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İhtilallerinden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sonra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birliğin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kurulması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çalışmaları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hızlanmış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anayasalar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hazırlanmıştır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lang="tr-TR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Almanya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birliğini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kurduktan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sonra, 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sömürgecilik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yarışına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başlamış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Güneybatı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Afrika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Kenya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Gine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bölgelere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yerleşmiştir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fr-F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://t0.gstatic.com/images?q=tbn:ANd9GcT8f8znMowSwZao-veV-VirZhuonqMEzf-eA5bGqmyy8SsONAF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://www.kitapvekitap.com/u/kitapvekitap/img/b/a/v/avrupa-tarihi201204250800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975220">
            <a:off x="457829" y="269213"/>
            <a:ext cx="1769771" cy="2437610"/>
          </a:xfrm>
          <a:prstGeom prst="rect">
            <a:avLst/>
          </a:prstGeom>
          <a:noFill/>
        </p:spPr>
      </p:pic>
      <p:sp>
        <p:nvSpPr>
          <p:cNvPr id="30726" name="AutoShape 6" descr="data:image/jpeg;base64,/9j/4AAQSkZJRgABAQAAAQABAAD/2wCEAAkGBxQTEhUUEhQWFhUXGR8bGBgYFxwgIBoiHhwdIBwYHxwdHykgHBolHx0fIjEiJSksLi4uGh8zODMsNygtLisBCgoKDg0OGxAQGywkHCQsLy8sLCwsLCwvLy0sLC0tLDAsLDQsLCwsLSwsLCwsLCwvLCwsLCwsLCwsLCwsLCwsLP/AABEIARgAtAMBIgACEQEDEQH/xAAcAAACAgMBAQAAAAAAAAAAAAAFBgAEAgMHAQj/xABLEAACAQIEAwYDBgMFBAcJAQABAhEAAwQSITEFQVEGEyJhcYEHMpEUQlKhsfAjwdEVYoKy4XKSovEkMzVDU3PDJTRjdIOTs8LSFv/EABoBAAMBAQEBAAAAAAAAAAAAAAABAgMEBQb/xAAxEQACAgEDAQYFBAEFAAAAAAAAAQIRAwQSITETIjJBUWFxgZGhwRQjsfDRBTNCUuH/2gAMAwEAAhEDEQA/AOz97rWQuVSZjmMdamJxS20LvsPqfIVlZQQmpNImM7R32PgOVeigeXNhJ9orXhu0eKQjMcw5hgNfcCQfrVbWFj/NSao8N4gt5MyctCDuDVqpA2zUrUDWU0rGZzUmsJqE0WBlNSa1mvQadgbKleA15NKwMqlYzUzUWBlUmsZqCnYGU0sfELBXLuGAtXCjB1O8ZoncjXQ+LTpTLS7x3Gqz5ZkLuPP3+mlZZsihGy8cW5KhiVgdRrXs0v8AZriEk2TyEp5jmPY/r5UfNPHkU47kTKLi6ZM9SsK9rQkF4S8uQEsNteUUD7e44W7afeUElgOugX85+hobxvtBaw1tJKrdcmJMwNi4Go3oBxawb+Ht385Ud6pVZ1yyZZubFoEeQHs0qdhfBaS+AAzGJ2HP06frVsYlRGaVHIkD9VA+sUtdtOFXLAtXFuLLEyh0K9CJPiHUwINUsVxC9ctKLl0OoBGQQMp5ZoEnSDroQRV2KjonZrEm1ikVlIW8CASD4oBYETvr+tPDOOZpXS8r4RLgZ2KopCqDOYCBCkZhJ28jQzAcWCqTfzGCBpIPmY00kDmYg1nLkadDyt5eo2mot9SYBH7NKfCMTh7pcouywc0mASdzJ0MeW0VWTEI1wjvRZ0AWDObc8zy8utZcmlIeC461EeRNc/x2P7tcrXStxPFlUBonQDQgTzMnnzpjwFwPDEKVcArAIO3T/WnYmqdB1nAEnavcwoFj7iIhHyxoszp8pP5maC4jtEnehVLFTzkbnnBXl0PWkuRPgeJrE3R16/lSs/EroRCbJaPvF08Xn4T0Ne2Ma73wGsuqtPinYBdJG3Ll1p2Pa2rGkmpNBMViLaaG4VLdT069Kq/akFzx3i4IGkEZfddCddZpXzQJcDLNabmLVfmMChWJVLanJpmPih/I8yTHtVDB4iwZ+ZufiJ/Tb8qa5ChkxeICoT5ae+1LQIMkAkHXT+Z5zqf2Ky472jtWlXNJkkxpy6sTA3n2NLGK7V3SAiLbVidT80RygwfuwT51x6i5So6cMHVhk3ijLc18Oo6fX0/fINN7EtA6HYzvXNcP2vY+JralNiATMwI3zfiPLlTnwLiIxGGDKIykqQTMRty6U9FcG4sWpg6TJevgHafz/mKlUsTcOY6xHIf6VK9Xg88BccvYXEg4e8gKrMESCrdVMf8AOk/FNd4dfVnuHEWWEJm05iZEkjLpqNPENtqaQ03WCjUMRB/cmrHEcF9ow91cvjNvcnQZCWUDzzbx5TUuLXI45FdAvjVsYy2j5ywBGWToNRKsDzGonrG9KFzgircF66WWwCBcKaNBOWVlSpgkE+U9dKOCxhGknLzEax03AI9aY+CWbnEO8sW1Fu0q+JsoOQE+GQCCzSDHrJ2ikanTeH3LQg2rhYQujDcKNGzCq9/hGHt3S7oADJJBeASZAAB35aflSxw/hLYC2FF831UeK0yZSP71uCdNflPT6FbfEO9ygklYPiG666groZ0H73lqxcI23MJ3Ch7juoaT3feEnfwyJ1ga/lS82IVbmdGAbrGnPcCDR3FcOZxIzEfiJk8o9NaoY3AmyqnvH1OoDba9evOsr54L2tK30+5p4RhrTkByxzkDmoUgRBYE767aa1exHFGsXiq3EC2gFVG6absfKhyYbPFxC7FWlgzCVgzJk+LrRvBXEuwwOZupUZhqennNabU+rMW66Gj+2mZTlQQVyxJOmmnTl+taFtvAIVp0PyCD1B1Eg+lF7uINpZy5teon200rPBYjMS4ZVSOehH9eetZyht5b4OiE1JUlz8Qh2eu3ris15DbUHwxGojXT1qumOL3AqAwpzSRECCNQdRv5ehrPHrcByW2kFTI6CNSQdPbzqndwF9XuM10KxErAA9jM+HzpOSvghJm+6qXSxdc2wBPpMQOvnWm1grRJULDA/ibUHWfTXahiq4OlxRpE5xrvz7uKKcKvWCpUHxsdQxk/IJPiE7ztFLtB7F8DVZsXA9tzdlm0+X5RtGpIOh5ijFvCBfFpqPLz/e3Oh/ceHWZBGUgRpmHtVnEcNCtmW5JO+Y/of9KpSG0K/bO/mxS2lE5UWJHNp5ddh70Qt9mbQyrdxD5jpAHhk8pIMSep3q7x7gyOy3wFzgKGYgHRAzCC2xn8MH1AIN7FWbGdbpTxDZiToTA3O3Lyrly0pWzWE5VSF3Fdm7NwMLN5ywGzCQfcKDGh1Bj1rV8OOIkXb1ncMoYAciu4jkYcc/u0c4fbtLbN0Wxn7s+PfYGT9Z2qzwPhi2wLgALBSEfT5WMwIABERr1J86rC05E5JyqmzVjL6Z2m3rNSvMYUDEfzqV27jChU4yrC4+QwwcmDpI5gToDrzqYfjNy1aYvbYyMoOWCSQfuidBrtV/FIpvOdCCx1n/X86Xu2mNClLeYDLMAdSJMmDygD1Pto2YwjyKwwVkqSl9BrojHxc+uojTlrXRfhuFTBNlILm6e8g67ALPlAn61zfFXJI2ynlM/05D8zTt8NbwFm9YJCgw4IInQQxUDeNPrUN0b1Y03SjtDiTJEMI2G8xtzql/ZTZ81tQGWWkMAH8m3g67kCt+Nu3mPihoJMiOY8jWm2l5YIVsu5Ecv6UbrI2uLLPCeOhiwPhMgOrbofPy8xodK2Y/BtzAiZ3G/nrrFYXMGl0GVyXAPBcUaxr4WU/Mp6E89KL5Cti2lwSwBB5zvGvpHn11qZIpMTsZhRmDuRO/zrHuAZ35xWNmwPEQQsaglT9Bp7/wBaZr+EQIsASD4mjX9gfpVbG2ouBAJB2PX6Uk36g0vQFYS69pg9tzI3XI5DA8iCAD71vu379/OS2VVA2UCJnSBB0/nRi1w0g5SVDTpzn+lbcBaCh8y+IGZGxkaajbaplT6lwdO0Ar2JuFgVLZvWc4A05bjntPrVe/iy5zwF1ObmCIAgAz+H6miGOQF10fNzMzH7/lWl+GkEgAsSNNJ85qaH8DzG2wIOEaUP3TqBproRofLz5Vpw4nS4kaaZRz367b0TweHZgqZdF1MACfUj+dErdpBcSVIgk6/7J+utPgmnYDtNc0lNNtz9NTRPDPcMeGP35mi1s538QjoP9elWxYAHn1p2lyDt9BU7csRwy+GAPyZRuc3eLB9on2NWcLjSbYts5t3FABaBtyMHccqo/EJycPbUj/rL6Lv6/wA6McS4bbueG5mBBJtsu8EyVHmNdOYH05s0lNJo0gnEEdouIZcO1tWLuUOZj03k++n0o92abNgsOf8A4Sj6CP5UN4fwRDmUAnwtmLGTmZSqr7BifKRWvsJi82AtwdVJWD5sSPTRhTwzUFbFOLb4DbELpH6VKqW+K2z8zZT0JHrUrq3Q/wCyMts/Ri8cOts3LjGFQFm9BqRPtXKMPbvY3EpbQZrt1vYfeYnooEk10Pt3xYW8MLYPjcrnEGYBBgDrMfl1ov8ADrswcLaN28mTEXfmH4FmVWBsTufYcqWPiCXsVLxNgbtn8O1sYZbmCzFrYPfgkk3RzuAEwpGvhHI+WqZwDiZW/ZYQCGCmOYbwsI9DX0Dh7hX/AJ1xj4l8Bt2MUXsJCsmd1GyEnLI10BOsbTVp2COgXuFCTP3edSzwtdIE+lG7FotatsdSUUz1lRrWxLGkDSkSDEwADjSQDoGPQ7VbOHMysA+Q0/pVq3ho6VZFqQKSGwS9h8sEDTzgma9wuDCAOQA2y+U7n1oumHrLFWZoaCwMcMM2aNZ3mthwkgxP76+5q4tk8q2KI/50ttBYNu4Bd5/fWpZsqpBEwKJG2Ohr1cODRQWaBlPL9+tahhBKk69avLajYV66ZQTz5CiqDqUcSuTRd4+lBkzYe6bpk27hHfDfKYgOPI/1HSjOGtHUNrPM+e4rbbsHNB+UzoR808j0G/rXNKMpSvyOlSUFQL7Q8HN/uYCsiHNqRuSsMPQAn350XxSAg5o25idt5H5itWHtGx4dWtHbqn9R+/W5cQESDM7GplDjglsr4JABKjKNgB0Hl6k/WlHgWCfDJfUIcgYlM3M6gwTssAGdtKc2yossYUfv3/50D70Xris0hRPdoWOsHUnXbbeeg2aYcO7TKi+bBAwhypmjNlWdDuBB05bbVKv4pmJBWIM8/wC8etSuF4+TrWSXqJA7OPi+K3Tm/h2bs3NDAAPhQaQS0HY6c+ldauoWgiOv7NeYPBpbDZR87s7GNyxJ/IQPQVvSa91eh5bZXVZ9TXLfi7ZuW8RbfXur1sISNpttmIPswI9D0rri26VfilhFuYB5jPbZbiDmYZVaB0ysdeWlNAgrwfFoMJhs7AZrSxPkon9RVkcQsDTvEnnLaj5eX+Nf94UD7FYvDYrCWFbIz2UyQZBEgrImD4lG2+/uw3OB2GnNaUzE7yYiATMmIG/MTvTEYXsbaRiruqkbgnyB/Q16mPtf+IupHPrMacvlP0NbcTwqzcJZ7asx3Jmdo35aaaVP7Hs5s/dLmlTOu6iF9Mo2jajgDX/aVn/xF678gxBP1BHsa2WsdaOaLi6EA67EmAPckD3rxeDWQuUWwFiIk7STG/Un1k9TXv8AY9nX+HGbeGYTqDOh3kAzvOu9HAGuzxWyZhx5Hk3y6r1EsB6mKy+32SQO8WTmjX8Hza+XOsrXB7CkMttQQZETprO0xEgGNpE761g3A8OSSbS6kk76lgFJImCSABr0o4A9TGWSSBcUxEwdpCkT6hlP+IV7Zx1piArgzqPMEwD7kxXtrg9hc2W0ozABt9QsQD5CBWS8MtAABIiAILCIII1BncCgDWvEbW4cbTz2BIn6g/Q1l9stMC3eLCsFJnYlsoU+ZbSOtZJwq0NkGxXnsZJG+xk6Vhc4PZYMptLDkMw11IEAnXccvQdBS4CzFsZZBg3EBIkAnlDGfSEY/wCE1mnE7ObL3iZpAidZYSo9SDI614eCWCZNsEwRJJJAMyASdB4joOte2+D2VJK2wCQASCZ0kDWZ0kxRSHbIvEbTRldWmIjWcwJG28gE+grRYu2nI7q4pLjMADMgBSSOoh1P+IVvw3CbNsqUthSk5YnwzMgCYA8R+tecP4Zh1yvZRRp4SpMQRy1gzSaTBNo1vg5MsSfI1XxeEzaEeHn/ACjpRoitN637VnLHZopgRcJAA6D+Z6VKKDDiBv8AWpWXYortDcRWQFZxXsV1GAJ7S8YXCWGutqRoi/iY7D05nyBpJs9jruMwzYq/cb7XdGe2DGVV5JG0Mv0nnrNf4oYg3sZZwoOigDTrcIE+oAH1NdTRIAAGgED2rPxN30R6NvS4YSj4pc/JdF8H5iJ2DXCYu2xfC2FxNvS7/CUEzMNtzggjkQfKhfxJ4CMOLd7DzbQnLcVWYAH7rATA5jTyrThcR9l446jRHuZWHlcUMP8AiIro/HeHDE4e5Zb76wD0O6n2IBo8UWvM0lJaXURyR8EknXs+q+XkA/htbsnBpctr/EaVusSSxZSdyeXMDoRU+I62Vwj3bi/xFGW2wJDAk8iOQ3PkKVfhZxJrOJuYW54Tc2U8nScw91B/3KN8dP23idnDDW1hv4l7pmgFQfP5R/iahO4Dy4HDWOTfdXev2/vBhZ7J204czXgWxHdM5cs2ZDEhVM6AaA9YM70ufD/s/bxxv9+1w5AmWHI+bPM9flH510/tH/7pf/8AKf8AymuY/Dnji4VcSzW7rgi3/wBWmaMveTmP3d+fQ1MklJehpp8uXJpssovvWq+b8jzjgv8ACMSvc3ma2wzqrHQgGGRhtv8AeAG/lT320wdu7grt3LDrazIwJBHMCRy8qS7DjjOOBuMtu0i6WifE66yAdJJ0noNp3rqPEsH3tm5a2zoV9JEU4K066Gernsli3/7i8X14+PBzL4V4Vb16+bsv3a2ymZiQCS8mJ30FdB7QYBLti53izlVipBIKmNwRB5Vz/wCD9zLiL6NoxtiR0KsZHtmrovaO+LeFvudhab/KaePwE/6lf6zu+1fRdDlXw2wwv4oi9LqLZbKzNEyBJE67nese3OBW1jxatSiMLfhVjAzGDAmB6Ua+DmCOa/dOwC219dWb8sv1ob8SWjiaHoto6b6Mdh1rOv20emp3/qEoroo/eg52j7BW7Vl72FuXUuWwWMufEBvqIIMTV74Y9oLmJt3bd4l3tZYc7kPmgHzGU+0edecf43icVaaxg8JeBuDK1y6oQKDvGY7x9PPatvC+FjhWAvXCwa7lLswGmbZFE8gTHmSdpitKqVroeZKbnp9mV3NtbfVet+xR4/j3x+L+wWHKWU1xDruYiVHlML5k9BrXuOeD4lFDFsDeJ0MnuyNyDrrJnzE7kTWXwdw3hxF0yWLKsnyBYn3La+lFviphs2AZo+R0P1bKf835UlzHd5mj2w1C0v8Aw6P3b8/jfT24G8EHbUGvaWPhxxA3sDbzHxWyUPop8P8AwxTRWqdqzysuN48jg/J0a2FSs4qUEHhrwms4rTiLIdSpLCeasQfYjUUAca49aF7jFxWmGvIpgwQMqLoeR0p//wD8Hhvx4n/77/1r278P8DJdkuZpksb92Z6zn3qxw/Hhj3ChsklRca6WYgzqPvTIO50EHyGPdg+95nq59W8kYrC2tqp+X5OY9pcCuG4iEtliqtaILsWOuU6k612+KWMR2AwNxi1xLjs3zFr90k+vjo/w/BLZQIpcgbZ3Zj6ZmJMVcI7WzHWamGeEEm7iqd+f3OXfETBthMfbxVvTvCHH+2kZh6ER9Woz2BxVu2j4i84F7FXCWLGIVcxGuwGpP+IdKJ/EbhiXrVs3HKqrHURzjrpyjXr1qnwPHWO5VHSyzLpoVIHXzjX1hT5VjJqM+p0Sz9rpIxp30b9l0DvHuK2Wwl6Li+K22XWJ8JiAevLrSh8Gjrix/wCV/wCrW69wd7tsrdaSwIVFYqAWeSYB8UyNCSBHtTJwzsZhbD57Iuo2kxeuawdiC0EVWOfaSteRlvx4tPPFbuVfYTu3PZFsO/2vCSqg5mVd7Z/Gv93qOXps19h+1a4y3lcgX0HiX8Q/Gvl1HI+0tFIPaLsIRcGI4e3dXVObJynaVJ0XSZUgqZ5c9HFxdoUdRDUY+yzupLwy/D9ih2hwx4dxFMaoJsXCQ8D5cwhh7nxjqQR0q98Q+PrdsphMKRduYjLoh+7IYD/FH0BmKsWe1aMhw/FrJsM3hYupNt/8Q0U+8dDVnsnwvh9hycNcS5cbY94HYDoI2HU7nmaVXwujNHk27Z5Ytyj0rlOulv2+4X7L8HGEwyWZkjVz1Y6k+nIeQFc3+Ix/9qJ6Wv8AOa666SCNdRuDr/zpaxPYLBXGLXEuOx3Zr92T/wAVOcLVIx0eqjjzPLkvlP7jOaU/ig0cPuDq1sf8an+VMfD8ELSZFLkf33Zj9WJNUONdmbGKM3+8YclF24qg9cqsBNVK2qRzaecceWM30TsRPh92Zs4nDu9xroIuFfBdZRsDqBz13oj2t7IWLOEvXEe+WVQQGvMw+Ybg0zcH7K4fCtmsC4nUd9cKnSNVZiDvW/jfZ+zigBf7xlEeEXXVTBkEhSJPr0FQsfdo7J69vUb1J7LuvxVij8HLv8LEL0uKfqsf/rXRAaX+F9j8Lh3z2BcRtJi9cIMbAgsQR/U0wCqgmlTObWZYZc0pw6MlSpUqjmJXG/iH23uXMX9jsXGt2VOS4ySGdiOo1CqdIB118q7JXBeJcJTCY/EveaJvfwydfnIafQZxvtlPKlKW1Wa4Ib5UEOG4C3ZVLzqM5BGbxS0xspJ8Wu5Ijrzro/COH3bd22zC2VZIIUQUaJifvDcTp+dIuB4S93Gr3wYWYJGUxGUmNRuCRvrty5dLtqwu6sO7A8AHORBzenLXn5a8kIW98uWdWeaS2x6BE1BQbtVhLt6wbNg5WuMAX5IAcxJEgnQRA5tSZ2nwOPweHN48Re4AyrlFvL8xiZzH9K65SryMMGnWWluSbdJO/wDA99pAv2a6WAICE69Y0/OljA8MzNIChbQyqeTtAlmUclIgL5UBweBxmLtW5x7NnUOUNuQuvhBObU89BppNMWLxn9nYFTcElFAAnW47SWBPkZYnmJ9+XKt74OrsuzXZxknJuqV/kYuGcLS2ig5nIM5mJJJJmfryGg2FEprnmJXHYK2uOuXmukwcTYMZQpMLk/CVmPOddjTvZupiLKsjNkuAEMpKnruNR+xXRBJKkjkzYnGpXafFr1/v1LlSuW9mrmKxWKv2GxuIVbWaCpWTD5RMirmH4xi8HxBMLfvHEWrkQzABgGkAyOYO4Mg7iKN/mby0Mk3FSTkldc9Kv0DXxE4hibOFLYdfDH8S6D4rYkahY1naeXTmDHZu/eewjYi0tq4Rqqn/AIiI8JO+XWKB/Em7cs4cXrN25bYOqkK2hBnkdJ86y4Ulx+GC81+93rWjcz59jBIAG0cojWKd94Wy9NF0vFV82N1SaRPhhi72JS5dv3rlwo4VQW0HhnYbnXn0FFPiHduWsG961ce26FIytAIZ1UgjY6Hempd2zKWmcc/Ytq7q/IZm8qQ+B8Z4g/Ebtu7aAQBc6ZxltLrldWjxlteWscsul7sStzEYFbt2/eNy4X8QeMuV2UQBpsPeg3ws4jfxTXXv3rj92tsgZoEtnmY3+XY6a1LlbR0QwdnDLaT28efrXB0gV7WLMBqdBzJoZf7RYdd3nzCsf0H6VpR51hWpQ/Acbw94xbuqx/Dsf91oNEKKGSpUqUgNd+8qKWYgKokk8hXK7vCreOxJxDMR4zlBBJI0gASIIA28/Smr4gcUyIliCe91YxyXWPUkfl51qu4cPYS6/hyopCqBEmP5xyOg9Ixy7n0OjC1BWzfheBPbabagJ+EnXnMCSBJ1iaJ4O2Lr+MfJrlZduhkj9Dyqpwm+VGU3C0j8Kjl/dAM0UbFCiGNLlCnkbL9IvxOx6Pg3RDmK3EzEbKQw0J6zyHQzTLfxhgwROw2pX7aYRmwhsWbVy4zMryFJAhpMtty0EnfpFVN8MvRpLPBv1QW7BYZRgLDRqUn8zSt2+xyniOFt3GC27WVnJ2GZpJPso+vnTX2Gdlwlu3ct3Ee0sEMh11OqkaNPQa0ocQwd9+KjFfZrxsZ0OtvUqqBScp13kxUtd1Udmnr9TklJ9FKuV8qGnjXazAXbF239qsnOjCM28gxQ74QY4thrlo/908gdA8t/mzU0Y421tZxZLSNFW14jI2iJX3iKQ/hrhb+Ca99osXgHS2ARbLapnnQa65qt3uRnBY5aXJGPW01bX26eRU7JX76Y7GNh7K3ml5VrmT/vDscpkzy09asdlMUmL4k13GMVxCaWrOWFGUGRO5ZdTB5ydYhbHYrDXrGNvXbuHvKl3MFOQmJeRMSR68vzrd2v4H9qxdxbAFvFWrdu4pmO+BLA/wCy6FR4v7wB2kQour+x1Zc2LtpQdLdFJSXlx5+3kwn8Vj/0H/6qfzq1wH/si3/8sf8AKaTeL9obuMwowb2n+2LcGZQIzBRJaOTRy99tmjheIdOGiw1i/wB6tru8ndtqSCAQ3yxpMzppzImk7k37HPkxSx6eOOXXf9vX4CP2M4VevW3Nq0XAYAn7U9mDlGmVQc3rV3tNwPEWsM73LJRRllvtty5EuoHgYQ0kx5b8qP8Awww93DrctXrN1GdwykocuiwQWEhducTPWinxDV7mEexatvcuOUIyqSAFdWJJ2Gi7b1Kh3Doy6t/rKVVa5t9PrRPhp/2ZZ9bv/wCW5Sv8FXgYn/Zs/wDqUf7F33w2BW1dsXhctlzlFtjmzOzCCBGx57UF+GWAvYVrqX7F1e8FsK2QxKZ5kjb5hqdKaXhMpNbNRz1arpz3m/4C3bTjH8QWZgAAkdSdp6xpFInGu1FmYzyZ1Akge4GXfkKafiLwYhreMLQloFby6ywaQhXlmzNGsCDJICmeVtx5bZ/gqiR+FSx93bUz5bbAxXVGXB4zRhjeK5x4HBM7HQ+xOm/mKZuxvxUvYVxaxk3bG2bd7e+o/Gu2m8bdKDWO0WNvCbas4/FGg/OJ9ZrzhXZ84/G2cOV7gNOdlGbRVLEgaLJgL5SDrzGB9JWL6uquhBVgCpHMHUGpWnhuASxat2bQi3bUIomYCiBrzqVkUJfHUa7xDLp4Yy9NEB188xP0rLtRju7KYe2dcstAnLEZQBtIDfmDWvOf7RukNAUtJjYAdOdA7ONW8Xa5o7OzbGU5KvT5Qg5aD3rGcqR148d/JEPErlsBncKp2Jy7fiGup8tP64r2rJ0F2Y08NomP6nlG2m5opxjhath2bbKQSNdjGg5iNT+W1AeweEF3FsSn8O2A5UgiIBiQR1k7cqIRuN2RJpOjdZ43duB2QSLZBYHTfQcz6z5imPjDtbwKvncMxtZmkADMQSBGo0bfy36oXDMWyY1LS7X8qsTtMxqDuf8ASnftmv8ABYFdGuBekBZgTt8se8daicqS9zfHjrMl7jzwzFC7bVwwaRuOZBg/mK3YjEqkZjEmBS38PsYHw7KDItuRJAGhAOsc9TRnGW0uFc4MKZEEj6xuPKt4SuKbOTNDZNx9zeuPtlsocZs2WOcwDEehB9CKw/tWzGbvFy6yZECImemjA+4rWnCLYKt4iVdnUlp1Yy2/L9KwTgNgLkCeHXwyY1y5vWcgn361fBmXUxSFsoYFomB0kifLY/Q1x3iHaW9hONIMRdVhbY2ixEHurrBxmjSVzLDRspnma6zg+EWrTBkBBVBbHiJ8KkkDXXmdaRvil8PftzribTKrqmW4CD41BkEeagtpzkaiKaAbOPcDwuJZUvqO9+4wYq+mvhI1MRPOtOAQ2wv/AE83EYZkNxUPhjcOAMw5yZNUOy2PtXguFvXM2Ks2mXUwz22Cg3BHUBQY1B150dtcAsqoVQwUKyBc7QFZsxAk6a/oByEKkX2k9u2+Pr9C4mIUAEuD4skyNWkjL0zSCI8qzsYlHnIwaDBjlVO7wS02jZiBcNwDOwysSSSIPViY21qxg8AlrNkEZzmbXc9aOCDdd20qvl3/AKjoR+/St986TWggfv8AfnSAEdpOztnHWhZv5soYsArFfFrlmNwJmDXHcJg8Fh71vD3bZv31dQxggS8ZRqcrAAgwZB513i189c27X8Gw1nGtev5QLkMuZZkqNcvLMDEneAu1VETNXa45VAWACR5TOknoKv8AwqtI1x3UhmtrlOoJUMYAjdZyM3+Kk7iPGXxbixhbRuajL1IXUnX5RtqSKd/hxwkYB7iXrqm7iMnhUGFKZzBbzzaTG3nVsR0WpUrysijmL4rD3BjLjMczaFQTtczQkiIJ3JHLpNErPArRD3mFxvFByRqSdANBmC5t5/Q0kcHsAXbw+8XUgcyCWzEecBR1hjXVuzcDDi2d1LR6ZpEfWPas9lyt9Dpc3CNLqBe0wFvDgIpVHIUyRI5jQbzG09Oohf4FhnwSX2Cd4t1BLgKoSQREAQZYkADXQecNvHMbaa4cOyq2QKzFtgTpGx1A6j74oX2yvqtlFRVRWY5hIOiCZMSAATJOu9ROLjbT4Kw1OSi1zZz7tBNruLyljdQ5xmmCAUy89vCQRG3KIroHax7mLsWbthT3ZGdhIGUmNTP4crfWkbtHhD9mzzDKAroeuoVl6jQ/UdaNcJ7YOuGs2goMCGJaDpOUDQzKxO2x9Kzxvdjo7s9QmskeWvzwNHYfA3rIfvUyq6pl1UjwyJEE7gj6e5bDQngnFe8e7ayx3ZgGd9BOkcmke084BU10QSSpHmZ5uc90lyzbhG3HQ1vqrZEMTOhFWgasxJVXik9zchmQ5GhlUMV0OoUggkdKtVKAPn/sd2fuWbqYu6x78HMoDEwSCDmafGSDEbb78u48H4mt+3mXQj5l6H+h5Un9quEtauTbAFt9c2+Q81A5zuJ0HnEEVwripwd5civcDa3QI1GwYliADO2vIjaqfIHVKC9psTfCZMMVVyCWuNH8MAbhSIZidNdAAx1iCYRwQCNiJFc/7W4vE28fBcLYuWYtDuy5YqH7yACACM41fwmViTskBzntTxriGCxdy19vu3GyqWfQAyob/qzKrE8t9OtNnw67e3715cPjIdn+RwoVgQC0OFAGoUwYG2u4oBi+ywuhsROJDwM1y+tvkAoOUDcAAddvWtHYLDuMZh7UK0XzcZt2EW2mSRoDHXWDTA7tY+YVR7V4Ozesd1fjK7KFOkhifDE8+XvV61oZoH2lvqbluIJtyRps2mv5UkAPt4OzgkNvDIAx+Zjqfc/oNhQl7RYnU6HVtZnyPXz/AGMzdds2X8RAbNroYZoI30JG86VovPJ7pDEQCRyH9dvqelWmSxjsdq2CgOqseskT7ARUpKxNosxIMLsB5CvadIXICNyL75ttdDsRMGR7zRf4bX8R3llDduZMyqUJkGVdmGuogWydD0pZVle4BaLZC2VSwAOUwJhdAYkxXSOxWGHf4cga93dvsfNzkUf7s/nWcaOnL5fAv9pguHvC6LOdWZRcyQGGaQG10KkKVOsiFPKk7iWNe/ci4CMkxbZpI8QJBMCTMGYHT1f+2VstZvgAHS1O2wc5jqehrmr3FbE6+FU+aSxIkSwkyWO5g9etYam9tI6dBW/cy5x+yGwJcASBBhpiGGnSCNoHLevezeAa21l8ysgcBgPFJyswEDl4d5PvFXeMYELgbxWIZBBkeLKD11PhEgRImQdq3/CK2Ltu+HGaDbbXeYfWd503rn09uFe51ZZrbNrp/wCj7huG2rdx7iIFd/mInX22HtVpqyyGp3e9dqVHjt2Yg15bu5THKve7P9aUuL8ZuLeusqk2cO9lLv8AEgkvBlVykZR3q5pPijSI1aEPINSkzA9s8zm0bYFxcSLMEmGQuy94p5kFSCORjqK9wXa+8Tba5Zti1du37Vtlc5g1nvYzKVjK3dNqDpI9nQWNmMwy3EKNsf2DXP7+B7vEHOFld2OpygSMo21HOrOG7du2EfED7IzKLU20vMTbN24qfxPD4QASf8NXLV845L3hTvLDZA9pyyXQyhvCSBqJiNYIPWnQWauB9rO6tE4x5iCSls/wwx8KNBOYiQJA5bVd+IbkYUOrBTmC5yoaA+hiWA1GkzG1JPEMMptZHANs5mcbBsqfKfrvyyedW8X2rvDhzDEgNcZZW4NCp0yHKBBIbnpMHkCaAK/GMWfseRi7QuhOWW21JUkDfToDQj4YYsNxEIFA8DvmkySFyx0gBmPvS7gMLjMc0gsVOjXHbQddeZ0iFH03ol2KHdYgPhrZvOgnOzZSQQQwywckgwFaSZ3BDAAHa+KcQTD2mvXWCogkk7eQ+tIeHxrYlTdOdEY6T4Wf+8digJ5DXmSJis+03F/td3CWjZuIyM117bZNcoCrqGKlQXzddNNa2rbueNzeWytsFpEaDkZYat6AAExrpQgNV+6tm3oAFAAA5CSAB7z+dCuD4vPbLEx4mnT+831NVOLMAoAZuRILSCeWrSdzyPITNLeDxV53XDd53a5jJA+UauzmNTCzp5RzpgOl66s1KXOOYvD2LxQFAkA23drt03VIBF2bdxVUEyMsaZfOvadk0VFuEYkl21GcmXzScp1mBMkgzH5RXVuybIuIcBgcmHtrp5CTt5zXJ1C3bxYgAHxaREyAQI9NOvvRrhfGXQ3SpAN0asPIEj82Gsctd65cmRxfB6P6dzSZ0XtXi1Nq+g0m2pLTEDMD+YBrmOAs5hlIysMoIHXLDD2MADXnTJxDGXTbIYz/AA0mZBks4HXU6etLNjEDMy6QN1iSFyiSxBmBoZP1rnc5ZE7N9PjWOXyDa4ovavLbMg23BmRMqQdCunUGOo0BFFPgyYtXyN5tj/P/AK0r9oCAoT7xBGbQyuuhO8jTSdoBCxAcPhJbUWr4Qz4rc+WjDnvsTp1rTTqkXq4/tSkvNflHRLmgmsUMqCTBPSsWYnnz/KvSTprpP5V0njHtvn5GBS/jOzK3bzt3txUutbe7aGXLca3lyEkgsvyLIUgHLruaPAmR78qA9uMQyYG86EhgLcZTB/6xNAeUzHuaaA1N2XtFrbktntX2vK2kgu2Zk81mPPT67cH2OVGUm/ddEe7ct2yECo97PnaQoZj/ABGgMTE0v3+LOmHxIus64174tOq5m7oP8htKoMqtmWGUSzKfbN8fffCWLtq6y3kdsHczhhOc5EulDBDjwXBInxMDEyK5EHLPZAjD/ZnxV17Q7oKpS0MvdOjrqqAmcgU5idCaM8K4ULDXcjHJcfvAmkWyR4gvkzeKOpNJvFeNdxjbarcu9zgwlq4Idlc3RDm5cgqGtqbbyx+8Y510Gh2ApdrOzi3PEGyq2YOBv4gASPWI9TNKnGuG2t7lh8TeBk21aFWfkUywRQFjzO5BFdF4sScgOkk7eVLGPwxL3gpIzhWEczGX1OiLSGLHaXiJsi0rXQbd2V7rDIoJEgFRduEhlM5fCqfe1EUdxmKt4e2H0RSQFWAILbABZ89f7pNUcXc7tFW5hk8CqJW4O8iQw8TBd50jaRHkt38U2JxVm3JK5mcqwEqRbcKC25ABaJ5k6nSGBs49xa0t6ziUZibcq+ggqecTmnMZ0H6a+3u1VksvgDW+TOreIwdBpp4SeW5HqDI4KLSjPb0eTJXwnYZSepmYigtvsohtvaZIXO1xLnewUMABMmUymmus7aGKYFPiuKnR51A1O3noKAYG69vEh7JOdGBQgTBj96U3cP4PFxrTljatIsnYOcs5V5wBoTprW3iWFTLltstsbQEUgbbqy+Q8/pQB5huNIAe6wuHt5iWYI9mCxOrRcXMp28PKKlDxiby6MqOd8wZRPnB2NSgQvYTEKiIYYysHfkfIaQZ6/nV7gWOXPIBPQEfNJQKJ5GATPn1itowcJaUtnMBflgjoDy2Ua9AJ1mrfB+FB8QETSNZyjTKVYR7qNek9ax2KSZ3SzODS9l/Ac4grfZBiSe7Ru7QW1A8eR2OYmPCAAYVf00pdwpbvWAZArsZDCSNddD9JMfN12P8Abk92uDwxaVV2ZiRp8ukgcvETS9bvlWJAkZtJ6zGh3mQOXKNiZynHZFI30j3ybL9kWbl1bbsclq3BM/eEzMyRIA0Hl50R+EeOKXxaP/epHqU1/TNQXG8IZQLqLKtM5eUEwQu4UjUabA8hNbex19beIw9xp0vZdD1kT6Tv5Gpx8I7csFLG17P/ACduuOQJ84rPU/U/ltWVxZEHr/WvZ29TXSfPGp2MjbY146BpDBWBiQRI+h03FZkbdYNSdvagCu1lcwcopcbNAnbrvzP1q1Zw6ESUXUydBqRsx0303rVH6f0q3ZOlMDE4ZSGBVYb5hAhp3kc/evbgERWV1oFa9f1oAGcWaCnv/KgONxmRlcKGK8iYnadYMERO3lzozx3EAb5cwkAFysyjELmAMEkD2k8opRe/db58DiAPxWb1m6PWJD/8NUhlbjHaC3iLlkXVa3bnUBgSOhO6wGyz6dBS3h+Kq+PtKyraa2bqMgkhVCMVuM8lTmzEaE/LJiQKKcUfDBpvu9s7Dv8AC3baz0NwBk+poVw9H+0Wu4FhrGY5zZdGBBB1I0aJO8RToVnQeO4ru7aWg06Ez11/lSjj+IZBrQntZxS4l4DUlhKgQTynYaf6UnY7izvoSaAD2M7RXASUaPLSP3t9KFY7tFeu6HKPQUOw+Hu3D4VZp+n12oq3Zq8iK9wZVaYMSDG4nmRpt1oAD3GJOp1qUYHZ4nXOPp/rUoCxnVctkN0fT2R/5sP3rRjsfhsrNcYaAa+/7j3pfvN/BsD8ZuH6d2D7eFqauHvlsT+LU/XanBVE0zPdK/70FbthjGbFAifCP1BJ5e1Y4a4Zjq22nX6kz+lUeLEveEbknboASfpV6zaysrAKYkk6eZneCNeX5iubU1wd+gj1Gxbqm2PEBnbKdCSQVJJ1OklTtO8Uj4hDbuuBAy3GiDI0YwATrHrTRgWZ7bpPjYQSdIgjf2BEf39dAKBcUw0G46kZDeYETJEliJOvmNDuK4sL5aPSxpRnz/eh3mzeDqjLs4B+omswdDpsYoR2Nv58Dh2/uR/uyp/SjKrE+ZmvRXKPnckdsnH0Zr6dSJn9+teESY/e01mBsfKvMup9v0pkGtlObSs1LAaDT0ob2kw5uYe6ilwSE1tvkb5lOjQY26bTXPDwhgpLvxIQN/tC6+FyTtI8QVdfxzqAaaQWdbRp9a14vEhFLHly61jgwFRd/lXffQc/OgnabGQygGIEn1OgoSthYMs3HuW1NwTdaSRoSuYzlBHJRC+eWhF/GZATBI3EdDzHXrp7VZx+JOoQlY2I5R66EabHQ0s48JfS5lC2LwEvblgpAP8AEu2twGyySsSCdOp0omz1OLuoBVrq3bhJNsO0jxNoyzC+GBEbg1pwNu8cRbN8WSZMHukzqQpOjqBHnM1RwfE0tvkEhW+W4BDtAHhLDUhlZCR19atWsQe+zDTKpgSeeg/U8qSQBbEsHDgQSrZZjyk0ujgtpGzRLFpk8tdgPejPC/kczqzs35xVS8fF1g1VCsyspBmT+X9KxxfjMA+55T7en0FZXDprQXG4lgxAiKQFq8izoT9alCu/PU+1SkAYteI2V/BZQRHN5utPsU/Oj2NuZbJA0EafWl/gF0syktLBUE/7FtUn/hohx2/CAdapdC31oWlXNdJP3bbmPMqQJj0mmXh3C3Iu91lJWWK5gDzl0JgAakFCYO4IpVtnW6euVfrP9RTZ2M4m1h8xtXLiMoLsskocu4HvWM47nydUMrx8ozw+HuC4LUMrxorrA1jwgNl8JMzBgZtNoqnxlS1p3J1a5MTM+O4sHTQiAeU7+nU+D4/D4214il0EQyHWJMfKdeW/KK57x9ALd+0viC3jDTJA7wAKZaR0BIMzynXjyYezaaPQwantpVVMe/h5dVsFbCAgKWBB67n8zTPFJfwnUjDXAdu8ke6j+Yp3iunG+6jzdUqzSXua1UxXmTWt0VKs5xd7bIBgr5eMuVc0jkHWZ8opN4lc4f3LXBZwotucQttxYIJKqO7A0kNJ1JEeHlXSeLYBb9l7TFlDRqu4gggiecihN/swzqytjcWVYEEZk1B0I+SqTEFOGp/Btf8Alp/lFIvFuKZrwEHxuST0VBM+8Kv+Kuh2LQVFQbKoXXoBFJXavggs2zcQnISFKRJE+fMev1oTBgV7mlKnHsWCjBhsrRBg5pXIeoy6mfKjN/E+H+dc/wC0DnPcYiDO01Vio28Qx32e8uWSttQB5gra1nlqg9Z5Ubwz3r4z4cpczuqkNIOuxB5ZZMiJ+moCwES8FEXFaymp6ZVJH1MewonwLjFvBXVTL/CYsxMklTljlMj8xRYDRYQoMkyQIMdfLSh+MuZfmgD6Vnxw3TkfBlchScxIKkgkMROupI58vWlrDY65fFwXygFs6gJIJHTxbzTsVBm5jhvnWPUUCxWMUk+IGvLWOdlbK8QAYyJ1jcrVu1grgGbvWJ30VP8A+aTYyiMQBUqvdxmIzMO+2MfKv9KlIA52fuGVG3h0mYBM7wJGwH0q3x22dCxPygggzP3eZOsjb9Jr2pWO57qOxJMCYazNtWP3rxExvlE/QCPzpr7O9prlgC3bW3qBq5gRGhGu0QYJ51KlWnyS+hc4Nh2xGLS4621g5zkULMTzJ67600dqeAW1wt26jt43QhS8qC7idTrHikAEAelSpSy+Bv2Hgk1ljT8zH4YXstzE2WYFhlYQxIjUaTpppt11roNSpWeDwIvXL95/L+CVKlStTjJUqVKAJUqVKAOC/E/sw68RvXLVxl73K8CYnKAdiJ1BPvSjikKlQWLHSS2pnz9DXlSrQA/F4pwZDGfr+tVsazknN92OmmYSK9qUxBLsni2RriqM2ZRCzGxkkcp1mKuG+CrCI8tiN9xXtSkBT4MZFwen60zp8q68qlSgBW4raPeGOdSpUpg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28" name="AutoShape 8" descr="data:image/jpeg;base64,/9j/4AAQSkZJRgABAQAAAQABAAD/2wCEAAkGBxQTEhUUEhQWFhUXGR8bGBgYFxwgIBoiHhwdIBwYHxwdHykgHBolHx0fIjEiJSksLi4uGh8zODMsNygtLisBCgoKDg0OGxAQGywkHCQsLy8sLCwsLCwvLy0sLC0tLDAsLDQsLCwsLSwsLCwsLCwvLCwsLCwsLCwsLCwsLCwsLP/AABEIARgAtAMBIgACEQEDEQH/xAAcAAACAgMBAQAAAAAAAAAAAAAFBgAEAgMHAQj/xABLEAACAQIEAwYDBgMFBAcJAQABAhEAAwQSITEFQVEGEyJhcYEHMpEUQlKhsfAjwdEVYoKy4XKSovEkMzVDU3PDJTRjdIOTs8LSFv/EABoBAAMBAQEBAAAAAAAAAAAAAAABAgMEBQb/xAAxEQACAgEDAQYFBAEFAAAAAAAAAQIRAwQSITETIjJBUWFxgZGhwRQjsfDRBTNCUuH/2gAMAwEAAhEDEQA/AOz97rWQuVSZjmMdamJxS20LvsPqfIVlZQQmpNImM7R32PgOVeigeXNhJ9orXhu0eKQjMcw5hgNfcCQfrVbWFj/NSao8N4gt5MyctCDuDVqpA2zUrUDWU0rGZzUmsJqE0WBlNSa1mvQadgbKleA15NKwMqlYzUzUWBlUmsZqCnYGU0sfELBXLuGAtXCjB1O8ZoncjXQ+LTpTLS7x3Gqz5ZkLuPP3+mlZZsihGy8cW5KhiVgdRrXs0v8AZriEk2TyEp5jmPY/r5UfNPHkU47kTKLi6ZM9SsK9rQkF4S8uQEsNteUUD7e44W7afeUElgOugX85+hobxvtBaw1tJKrdcmJMwNi4Go3oBxawb+Ht385Ud6pVZ1yyZZubFoEeQHs0qdhfBaS+AAzGJ2HP06frVsYlRGaVHIkD9VA+sUtdtOFXLAtXFuLLEyh0K9CJPiHUwINUsVxC9ctKLl0OoBGQQMp5ZoEnSDroQRV2KjonZrEm1ikVlIW8CASD4oBYETvr+tPDOOZpXS8r4RLgZ2KopCqDOYCBCkZhJ28jQzAcWCqTfzGCBpIPmY00kDmYg1nLkadDyt5eo2mot9SYBH7NKfCMTh7pcouywc0mASdzJ0MeW0VWTEI1wjvRZ0AWDObc8zy8utZcmlIeC461EeRNc/x2P7tcrXStxPFlUBonQDQgTzMnnzpjwFwPDEKVcArAIO3T/WnYmqdB1nAEnavcwoFj7iIhHyxoszp8pP5maC4jtEnehVLFTzkbnnBXl0PWkuRPgeJrE3R16/lSs/EroRCbJaPvF08Xn4T0Ne2Ma73wGsuqtPinYBdJG3Ll1p2Pa2rGkmpNBMViLaaG4VLdT069Kq/akFzx3i4IGkEZfddCddZpXzQJcDLNabmLVfmMChWJVLanJpmPih/I8yTHtVDB4iwZ+ZufiJ/Tb8qa5ChkxeICoT5ae+1LQIMkAkHXT+Z5zqf2Ky472jtWlXNJkkxpy6sTA3n2NLGK7V3SAiLbVidT80RygwfuwT51x6i5So6cMHVhk3ijLc18Oo6fX0/fINN7EtA6HYzvXNcP2vY+JralNiATMwI3zfiPLlTnwLiIxGGDKIykqQTMRty6U9FcG4sWpg6TJevgHafz/mKlUsTcOY6xHIf6VK9Xg88BccvYXEg4e8gKrMESCrdVMf8AOk/FNd4dfVnuHEWWEJm05iZEkjLpqNPENtqaQ03WCjUMRB/cmrHEcF9ow91cvjNvcnQZCWUDzzbx5TUuLXI45FdAvjVsYy2j5ywBGWToNRKsDzGonrG9KFzgircF66WWwCBcKaNBOWVlSpgkE+U9dKOCxhGknLzEax03AI9aY+CWbnEO8sW1Fu0q+JsoOQE+GQCCzSDHrJ2ikanTeH3LQg2rhYQujDcKNGzCq9/hGHt3S7oADJJBeASZAAB35aflSxw/hLYC2FF831UeK0yZSP71uCdNflPT6FbfEO9ygklYPiG666groZ0H73lqxcI23MJ3Ch7juoaT3feEnfwyJ1ga/lS82IVbmdGAbrGnPcCDR3FcOZxIzEfiJk8o9NaoY3AmyqnvH1OoDba9evOsr54L2tK30+5p4RhrTkByxzkDmoUgRBYE767aa1exHFGsXiq3EC2gFVG6absfKhyYbPFxC7FWlgzCVgzJk+LrRvBXEuwwOZupUZhqennNabU+rMW66Gj+2mZTlQQVyxJOmmnTl+taFtvAIVp0PyCD1B1Eg+lF7uINpZy5teon200rPBYjMS4ZVSOehH9eetZyht5b4OiE1JUlz8Qh2eu3ris15DbUHwxGojXT1qumOL3AqAwpzSRECCNQdRv5ehrPHrcByW2kFTI6CNSQdPbzqndwF9XuM10KxErAA9jM+HzpOSvghJm+6qXSxdc2wBPpMQOvnWm1grRJULDA/ibUHWfTXahiq4OlxRpE5xrvz7uKKcKvWCpUHxsdQxk/IJPiE7ztFLtB7F8DVZsXA9tzdlm0+X5RtGpIOh5ijFvCBfFpqPLz/e3Oh/ceHWZBGUgRpmHtVnEcNCtmW5JO+Y/of9KpSG0K/bO/mxS2lE5UWJHNp5ddh70Qt9mbQyrdxD5jpAHhk8pIMSep3q7x7gyOy3wFzgKGYgHRAzCC2xn8MH1AIN7FWbGdbpTxDZiToTA3O3Lyrly0pWzWE5VSF3Fdm7NwMLN5ywGzCQfcKDGh1Bj1rV8OOIkXb1ncMoYAciu4jkYcc/u0c4fbtLbN0Wxn7s+PfYGT9Z2qzwPhi2wLgALBSEfT5WMwIABERr1J86rC05E5JyqmzVjL6Z2m3rNSvMYUDEfzqV27jChU4yrC4+QwwcmDpI5gToDrzqYfjNy1aYvbYyMoOWCSQfuidBrtV/FIpvOdCCx1n/X86Xu2mNClLeYDLMAdSJMmDygD1Pto2YwjyKwwVkqSl9BrojHxc+uojTlrXRfhuFTBNlILm6e8g67ALPlAn61zfFXJI2ynlM/05D8zTt8NbwFm9YJCgw4IInQQxUDeNPrUN0b1Y03SjtDiTJEMI2G8xtzql/ZTZ81tQGWWkMAH8m3g67kCt+Nu3mPihoJMiOY8jWm2l5YIVsu5Ecv6UbrI2uLLPCeOhiwPhMgOrbofPy8xodK2Y/BtzAiZ3G/nrrFYXMGl0GVyXAPBcUaxr4WU/Mp6E89KL5Cti2lwSwBB5zvGvpHn11qZIpMTsZhRmDuRO/zrHuAZ35xWNmwPEQQsaglT9Bp7/wBaZr+EQIsASD4mjX9gfpVbG2ouBAJB2PX6Uk36g0vQFYS69pg9tzI3XI5DA8iCAD71vu379/OS2VVA2UCJnSBB0/nRi1w0g5SVDTpzn+lbcBaCh8y+IGZGxkaajbaplT6lwdO0Ar2JuFgVLZvWc4A05bjntPrVe/iy5zwF1ObmCIAgAz+H6miGOQF10fNzMzH7/lWl+GkEgAsSNNJ85qaH8DzG2wIOEaUP3TqBproRofLz5Vpw4nS4kaaZRz367b0TweHZgqZdF1MACfUj+dErdpBcSVIgk6/7J+utPgmnYDtNc0lNNtz9NTRPDPcMeGP35mi1s538QjoP9elWxYAHn1p2lyDt9BU7csRwy+GAPyZRuc3eLB9on2NWcLjSbYts5t3FABaBtyMHccqo/EJycPbUj/rL6Lv6/wA6McS4bbueG5mBBJtsu8EyVHmNdOYH05s0lNJo0gnEEdouIZcO1tWLuUOZj03k++n0o92abNgsOf8A4Sj6CP5UN4fwRDmUAnwtmLGTmZSqr7BifKRWvsJi82AtwdVJWD5sSPTRhTwzUFbFOLb4DbELpH6VKqW+K2z8zZT0JHrUrq3Q/wCyMts/Ri8cOts3LjGFQFm9BqRPtXKMPbvY3EpbQZrt1vYfeYnooEk10Pt3xYW8MLYPjcrnEGYBBgDrMfl1ov8ADrswcLaN28mTEXfmH4FmVWBsTufYcqWPiCXsVLxNgbtn8O1sYZbmCzFrYPfgkk3RzuAEwpGvhHI+WqZwDiZW/ZYQCGCmOYbwsI9DX0Dh7hX/AJ1xj4l8Bt2MUXsJCsmd1GyEnLI10BOsbTVp2COgXuFCTP3edSzwtdIE+lG7FotatsdSUUz1lRrWxLGkDSkSDEwADjSQDoGPQ7VbOHMysA+Q0/pVq3ho6VZFqQKSGwS9h8sEDTzgma9wuDCAOQA2y+U7n1oumHrLFWZoaCwMcMM2aNZ3mthwkgxP76+5q4tk8q2KI/50ttBYNu4Bd5/fWpZsqpBEwKJG2Ohr1cODRQWaBlPL9+tahhBKk69avLajYV66ZQTz5CiqDqUcSuTRd4+lBkzYe6bpk27hHfDfKYgOPI/1HSjOGtHUNrPM+e4rbbsHNB+UzoR808j0G/rXNKMpSvyOlSUFQL7Q8HN/uYCsiHNqRuSsMPQAn350XxSAg5o25idt5H5itWHtGx4dWtHbqn9R+/W5cQESDM7GplDjglsr4JABKjKNgB0Hl6k/WlHgWCfDJfUIcgYlM3M6gwTssAGdtKc2yossYUfv3/50D70Xris0hRPdoWOsHUnXbbeeg2aYcO7TKi+bBAwhypmjNlWdDuBB05bbVKv4pmJBWIM8/wC8etSuF4+TrWSXqJA7OPi+K3Tm/h2bs3NDAAPhQaQS0HY6c+ldauoWgiOv7NeYPBpbDZR87s7GNyxJ/IQPQVvSa91eh5bZXVZ9TXLfi7ZuW8RbfXur1sISNpttmIPswI9D0rri26VfilhFuYB5jPbZbiDmYZVaB0ysdeWlNAgrwfFoMJhs7AZrSxPkon9RVkcQsDTvEnnLaj5eX+Nf94UD7FYvDYrCWFbIz2UyQZBEgrImD4lG2+/uw3OB2GnNaUzE7yYiATMmIG/MTvTEYXsbaRiruqkbgnyB/Q16mPtf+IupHPrMacvlP0NbcTwqzcJZ7asx3Jmdo35aaaVP7Hs5s/dLmlTOu6iF9Mo2jajgDX/aVn/xF678gxBP1BHsa2WsdaOaLi6EA67EmAPckD3rxeDWQuUWwFiIk7STG/Un1k9TXv8AY9nX+HGbeGYTqDOh3kAzvOu9HAGuzxWyZhx5Hk3y6r1EsB6mKy+32SQO8WTmjX8Hza+XOsrXB7CkMttQQZETprO0xEgGNpE761g3A8OSSbS6kk76lgFJImCSABr0o4A9TGWSSBcUxEwdpCkT6hlP+IV7Zx1piArgzqPMEwD7kxXtrg9hc2W0ozABt9QsQD5CBWS8MtAABIiAILCIII1BncCgDWvEbW4cbTz2BIn6g/Q1l9stMC3eLCsFJnYlsoU+ZbSOtZJwq0NkGxXnsZJG+xk6Vhc4PZYMptLDkMw11IEAnXccvQdBS4CzFsZZBg3EBIkAnlDGfSEY/wCE1mnE7ObL3iZpAidZYSo9SDI614eCWCZNsEwRJJJAMyASdB4joOte2+D2VJK2wCQASCZ0kDWZ0kxRSHbIvEbTRldWmIjWcwJG28gE+grRYu2nI7q4pLjMADMgBSSOoh1P+IVvw3CbNsqUthSk5YnwzMgCYA8R+tecP4Zh1yvZRRp4SpMQRy1gzSaTBNo1vg5MsSfI1XxeEzaEeHn/ACjpRoitN637VnLHZopgRcJAA6D+Z6VKKDDiBv8AWpWXYortDcRWQFZxXsV1GAJ7S8YXCWGutqRoi/iY7D05nyBpJs9jruMwzYq/cb7XdGe2DGVV5JG0Mv0nnrNf4oYg3sZZwoOigDTrcIE+oAH1NdTRIAAGgED2rPxN30R6NvS4YSj4pc/JdF8H5iJ2DXCYu2xfC2FxNvS7/CUEzMNtzggjkQfKhfxJ4CMOLd7DzbQnLcVWYAH7rATA5jTyrThcR9l446jRHuZWHlcUMP8AiIro/HeHDE4e5Zb76wD0O6n2IBo8UWvM0lJaXURyR8EknXs+q+XkA/htbsnBpctr/EaVusSSxZSdyeXMDoRU+I62Vwj3bi/xFGW2wJDAk8iOQ3PkKVfhZxJrOJuYW54Tc2U8nScw91B/3KN8dP23idnDDW1hv4l7pmgFQfP5R/iahO4Dy4HDWOTfdXev2/vBhZ7J204czXgWxHdM5cs2ZDEhVM6AaA9YM70ufD/s/bxxv9+1w5AmWHI+bPM9flH510/tH/7pf/8AKf8AymuY/Dnji4VcSzW7rgi3/wBWmaMveTmP3d+fQ1MklJehpp8uXJpssovvWq+b8jzjgv8ACMSvc3ma2wzqrHQgGGRhtv8AeAG/lT320wdu7grt3LDrazIwJBHMCRy8qS7DjjOOBuMtu0i6WifE66yAdJJ0noNp3rqPEsH3tm5a2zoV9JEU4K066Gernsli3/7i8X14+PBzL4V4Vb16+bsv3a2ymZiQCS8mJ30FdB7QYBLti53izlVipBIKmNwRB5Vz/wCD9zLiL6NoxtiR0KsZHtmrovaO+LeFvudhab/KaePwE/6lf6zu+1fRdDlXw2wwv4oi9LqLZbKzNEyBJE67nese3OBW1jxatSiMLfhVjAzGDAmB6Ua+DmCOa/dOwC219dWb8sv1ob8SWjiaHoto6b6Mdh1rOv20emp3/qEoroo/eg52j7BW7Vl72FuXUuWwWMufEBvqIIMTV74Y9oLmJt3bd4l3tZYc7kPmgHzGU+0edecf43icVaaxg8JeBuDK1y6oQKDvGY7x9PPatvC+FjhWAvXCwa7lLswGmbZFE8gTHmSdpitKqVroeZKbnp9mV3NtbfVet+xR4/j3x+L+wWHKWU1xDruYiVHlML5k9BrXuOeD4lFDFsDeJ0MnuyNyDrrJnzE7kTWXwdw3hxF0yWLKsnyBYn3La+lFviphs2AZo+R0P1bKf835UlzHd5mj2w1C0v8Aw6P3b8/jfT24G8EHbUGvaWPhxxA3sDbzHxWyUPop8P8AwxTRWqdqzysuN48jg/J0a2FSs4qUEHhrwms4rTiLIdSpLCeasQfYjUUAca49aF7jFxWmGvIpgwQMqLoeR0p//wD8Hhvx4n/77/1r278P8DJdkuZpksb92Z6zn3qxw/Hhj3ChsklRca6WYgzqPvTIO50EHyGPdg+95nq59W8kYrC2tqp+X5OY9pcCuG4iEtliqtaILsWOuU6k612+KWMR2AwNxi1xLjs3zFr90k+vjo/w/BLZQIpcgbZ3Zj6ZmJMVcI7WzHWamGeEEm7iqd+f3OXfETBthMfbxVvTvCHH+2kZh6ER9Woz2BxVu2j4i84F7FXCWLGIVcxGuwGpP+IdKJ/EbhiXrVs3HKqrHURzjrpyjXr1qnwPHWO5VHSyzLpoVIHXzjX1hT5VjJqM+p0Sz9rpIxp30b9l0DvHuK2Wwl6Li+K22XWJ8JiAevLrSh8Gjrix/wCV/wCrW69wd7tsrdaSwIVFYqAWeSYB8UyNCSBHtTJwzsZhbD57Iuo2kxeuawdiC0EVWOfaSteRlvx4tPPFbuVfYTu3PZFsO/2vCSqg5mVd7Z/Gv93qOXps19h+1a4y3lcgX0HiX8Q/Gvl1HI+0tFIPaLsIRcGI4e3dXVObJynaVJ0XSZUgqZ5c9HFxdoUdRDUY+yzupLwy/D9ih2hwx4dxFMaoJsXCQ8D5cwhh7nxjqQR0q98Q+PrdsphMKRduYjLoh+7IYD/FH0BmKsWe1aMhw/FrJsM3hYupNt/8Q0U+8dDVnsnwvh9hycNcS5cbY94HYDoI2HU7nmaVXwujNHk27Z5Ytyj0rlOulv2+4X7L8HGEwyWZkjVz1Y6k+nIeQFc3+Ix/9qJ6Wv8AOa666SCNdRuDr/zpaxPYLBXGLXEuOx3Zr92T/wAVOcLVIx0eqjjzPLkvlP7jOaU/ig0cPuDq1sf8an+VMfD8ELSZFLkf33Zj9WJNUONdmbGKM3+8YclF24qg9cqsBNVK2qRzaecceWM30TsRPh92Zs4nDu9xroIuFfBdZRsDqBz13oj2t7IWLOEvXEe+WVQQGvMw+Ybg0zcH7K4fCtmsC4nUd9cKnSNVZiDvW/jfZ+zigBf7xlEeEXXVTBkEhSJPr0FQsfdo7J69vUb1J7LuvxVij8HLv8LEL0uKfqsf/rXRAaX+F9j8Lh3z2BcRtJi9cIMbAgsQR/U0wCqgmlTObWZYZc0pw6MlSpUqjmJXG/iH23uXMX9jsXGt2VOS4ySGdiOo1CqdIB118q7JXBeJcJTCY/EveaJvfwydfnIafQZxvtlPKlKW1Wa4Ib5UEOG4C3ZVLzqM5BGbxS0xspJ8Wu5Ijrzro/COH3bd22zC2VZIIUQUaJifvDcTp+dIuB4S93Gr3wYWYJGUxGUmNRuCRvrty5dLtqwu6sO7A8AHORBzenLXn5a8kIW98uWdWeaS2x6BE1BQbtVhLt6wbNg5WuMAX5IAcxJEgnQRA5tSZ2nwOPweHN48Re4AyrlFvL8xiZzH9K65SryMMGnWWluSbdJO/wDA99pAv2a6WAICE69Y0/OljA8MzNIChbQyqeTtAlmUclIgL5UBweBxmLtW5x7NnUOUNuQuvhBObU89BppNMWLxn9nYFTcElFAAnW47SWBPkZYnmJ9+XKt74OrsuzXZxknJuqV/kYuGcLS2ig5nIM5mJJJJmfryGg2FEprnmJXHYK2uOuXmukwcTYMZQpMLk/CVmPOddjTvZupiLKsjNkuAEMpKnruNR+xXRBJKkjkzYnGpXafFr1/v1LlSuW9mrmKxWKv2GxuIVbWaCpWTD5RMirmH4xi8HxBMLfvHEWrkQzABgGkAyOYO4Mg7iKN/mby0Mk3FSTkldc9Kv0DXxE4hibOFLYdfDH8S6D4rYkahY1naeXTmDHZu/eewjYi0tq4Rqqn/AIiI8JO+XWKB/Em7cs4cXrN25bYOqkK2hBnkdJ86y4Ulx+GC81+93rWjcz59jBIAG0cojWKd94Wy9NF0vFV82N1SaRPhhi72JS5dv3rlwo4VQW0HhnYbnXn0FFPiHduWsG961ce26FIytAIZ1UgjY6Hempd2zKWmcc/Ytq7q/IZm8qQ+B8Z4g/Ebtu7aAQBc6ZxltLrldWjxlteWscsul7sStzEYFbt2/eNy4X8QeMuV2UQBpsPeg3ws4jfxTXXv3rj92tsgZoEtnmY3+XY6a1LlbR0QwdnDLaT28efrXB0gV7WLMBqdBzJoZf7RYdd3nzCsf0H6VpR51hWpQ/Acbw94xbuqx/Dsf91oNEKKGSpUqUgNd+8qKWYgKokk8hXK7vCreOxJxDMR4zlBBJI0gASIIA28/Smr4gcUyIliCe91YxyXWPUkfl51qu4cPYS6/hyopCqBEmP5xyOg9Ixy7n0OjC1BWzfheBPbabagJ+EnXnMCSBJ1iaJ4O2Lr+MfJrlZduhkj9Dyqpwm+VGU3C0j8Kjl/dAM0UbFCiGNLlCnkbL9IvxOx6Pg3RDmK3EzEbKQw0J6zyHQzTLfxhgwROw2pX7aYRmwhsWbVy4zMryFJAhpMtty0EnfpFVN8MvRpLPBv1QW7BYZRgLDRqUn8zSt2+xyniOFt3GC27WVnJ2GZpJPso+vnTX2Gdlwlu3ct3Ee0sEMh11OqkaNPQa0ocQwd9+KjFfZrxsZ0OtvUqqBScp13kxUtd1Udmnr9TklJ9FKuV8qGnjXazAXbF239qsnOjCM28gxQ74QY4thrlo/908gdA8t/mzU0Y421tZxZLSNFW14jI2iJX3iKQ/hrhb+Ca99osXgHS2ARbLapnnQa65qt3uRnBY5aXJGPW01bX26eRU7JX76Y7GNh7K3ml5VrmT/vDscpkzy09asdlMUmL4k13GMVxCaWrOWFGUGRO5ZdTB5ydYhbHYrDXrGNvXbuHvKl3MFOQmJeRMSR68vzrd2v4H9qxdxbAFvFWrdu4pmO+BLA/wCy6FR4v7wB2kQour+x1Zc2LtpQdLdFJSXlx5+3kwn8Vj/0H/6qfzq1wH/si3/8sf8AKaTeL9obuMwowb2n+2LcGZQIzBRJaOTRy99tmjheIdOGiw1i/wB6tru8ndtqSCAQ3yxpMzppzImk7k37HPkxSx6eOOXXf9vX4CP2M4VevW3Nq0XAYAn7U9mDlGmVQc3rV3tNwPEWsM73LJRRllvtty5EuoHgYQ0kx5b8qP8Awww93DrctXrN1GdwykocuiwQWEhducTPWinxDV7mEexatvcuOUIyqSAFdWJJ2Gi7b1Kh3Doy6t/rKVVa5t9PrRPhp/2ZZ9bv/wCW5Sv8FXgYn/Zs/wDqUf7F33w2BW1dsXhctlzlFtjmzOzCCBGx57UF+GWAvYVrqX7F1e8FsK2QxKZ5kjb5hqdKaXhMpNbNRz1arpz3m/4C3bTjH8QWZgAAkdSdp6xpFInGu1FmYzyZ1Akge4GXfkKafiLwYhreMLQloFby6ywaQhXlmzNGsCDJICmeVtx5bZ/gqiR+FSx93bUz5bbAxXVGXB4zRhjeK5x4HBM7HQ+xOm/mKZuxvxUvYVxaxk3bG2bd7e+o/Gu2m8bdKDWO0WNvCbas4/FGg/OJ9ZrzhXZ84/G2cOV7gNOdlGbRVLEgaLJgL5SDrzGB9JWL6uquhBVgCpHMHUGpWnhuASxat2bQi3bUIomYCiBrzqVkUJfHUa7xDLp4Yy9NEB188xP0rLtRju7KYe2dcstAnLEZQBtIDfmDWvOf7RukNAUtJjYAdOdA7ONW8Xa5o7OzbGU5KvT5Qg5aD3rGcqR148d/JEPErlsBncKp2Jy7fiGup8tP64r2rJ0F2Y08NomP6nlG2m5opxjhath2bbKQSNdjGg5iNT+W1AeweEF3FsSn8O2A5UgiIBiQR1k7cqIRuN2RJpOjdZ43duB2QSLZBYHTfQcz6z5imPjDtbwKvncMxtZmkADMQSBGo0bfy36oXDMWyY1LS7X8qsTtMxqDuf8ASnftmv8ABYFdGuBekBZgTt8se8daicqS9zfHjrMl7jzwzFC7bVwwaRuOZBg/mK3YjEqkZjEmBS38PsYHw7KDItuRJAGhAOsc9TRnGW0uFc4MKZEEj6xuPKt4SuKbOTNDZNx9zeuPtlsocZs2WOcwDEehB9CKw/tWzGbvFy6yZECImemjA+4rWnCLYKt4iVdnUlp1Yy2/L9KwTgNgLkCeHXwyY1y5vWcgn361fBmXUxSFsoYFomB0kifLY/Q1x3iHaW9hONIMRdVhbY2ixEHurrBxmjSVzLDRspnma6zg+EWrTBkBBVBbHiJ8KkkDXXmdaRvil8PftzribTKrqmW4CD41BkEeagtpzkaiKaAbOPcDwuJZUvqO9+4wYq+mvhI1MRPOtOAQ2wv/AE83EYZkNxUPhjcOAMw5yZNUOy2PtXguFvXM2Ks2mXUwz22Cg3BHUBQY1B150dtcAsqoVQwUKyBc7QFZsxAk6a/oByEKkX2k9u2+Pr9C4mIUAEuD4skyNWkjL0zSCI8qzsYlHnIwaDBjlVO7wS02jZiBcNwDOwysSSSIPViY21qxg8AlrNkEZzmbXc9aOCDdd20qvl3/AKjoR+/St986TWggfv8AfnSAEdpOztnHWhZv5soYsArFfFrlmNwJmDXHcJg8Fh71vD3bZv31dQxggS8ZRqcrAAgwZB513i189c27X8Gw1nGtev5QLkMuZZkqNcvLMDEneAu1VETNXa45VAWACR5TOknoKv8AwqtI1x3UhmtrlOoJUMYAjdZyM3+Kk7iPGXxbixhbRuajL1IXUnX5RtqSKd/hxwkYB7iXrqm7iMnhUGFKZzBbzzaTG3nVsR0WpUrysijmL4rD3BjLjMczaFQTtczQkiIJ3JHLpNErPArRD3mFxvFByRqSdANBmC5t5/Q0kcHsAXbw+8XUgcyCWzEecBR1hjXVuzcDDi2d1LR6ZpEfWPas9lyt9Dpc3CNLqBe0wFvDgIpVHIUyRI5jQbzG09Oohf4FhnwSX2Cd4t1BLgKoSQREAQZYkADXQecNvHMbaa4cOyq2QKzFtgTpGx1A6j74oX2yvqtlFRVRWY5hIOiCZMSAATJOu9ROLjbT4Kw1OSi1zZz7tBNruLyljdQ5xmmCAUy89vCQRG3KIroHax7mLsWbthT3ZGdhIGUmNTP4crfWkbtHhD9mzzDKAroeuoVl6jQ/UdaNcJ7YOuGs2goMCGJaDpOUDQzKxO2x9Kzxvdjo7s9QmskeWvzwNHYfA3rIfvUyq6pl1UjwyJEE7gj6e5bDQngnFe8e7ayx3ZgGd9BOkcmke084BU10QSSpHmZ5uc90lyzbhG3HQ1vqrZEMTOhFWgasxJVXik9zchmQ5GhlUMV0OoUggkdKtVKAPn/sd2fuWbqYu6x78HMoDEwSCDmafGSDEbb78u48H4mt+3mXQj5l6H+h5Un9quEtauTbAFt9c2+Q81A5zuJ0HnEEVwripwd5civcDa3QI1GwYliADO2vIjaqfIHVKC9psTfCZMMVVyCWuNH8MAbhSIZidNdAAx1iCYRwQCNiJFc/7W4vE28fBcLYuWYtDuy5YqH7yACACM41fwmViTskBzntTxriGCxdy19vu3GyqWfQAyob/qzKrE8t9OtNnw67e3715cPjIdn+RwoVgQC0OFAGoUwYG2u4oBi+ywuhsROJDwM1y+tvkAoOUDcAAddvWtHYLDuMZh7UK0XzcZt2EW2mSRoDHXWDTA7tY+YVR7V4Ozesd1fjK7KFOkhifDE8+XvV61oZoH2lvqbluIJtyRps2mv5UkAPt4OzgkNvDIAx+Zjqfc/oNhQl7RYnU6HVtZnyPXz/AGMzdds2X8RAbNroYZoI30JG86VovPJ7pDEQCRyH9dvqelWmSxjsdq2CgOqseskT7ARUpKxNosxIMLsB5CvadIXICNyL75ttdDsRMGR7zRf4bX8R3llDduZMyqUJkGVdmGuogWydD0pZVle4BaLZC2VSwAOUwJhdAYkxXSOxWGHf4cga93dvsfNzkUf7s/nWcaOnL5fAv9pguHvC6LOdWZRcyQGGaQG10KkKVOsiFPKk7iWNe/ci4CMkxbZpI8QJBMCTMGYHT1f+2VstZvgAHS1O2wc5jqehrmr3FbE6+FU+aSxIkSwkyWO5g9etYam9tI6dBW/cy5x+yGwJcASBBhpiGGnSCNoHLevezeAa21l8ysgcBgPFJyswEDl4d5PvFXeMYELgbxWIZBBkeLKD11PhEgRImQdq3/CK2Ltu+HGaDbbXeYfWd503rn09uFe51ZZrbNrp/wCj7huG2rdx7iIFd/mInX22HtVpqyyGp3e9dqVHjt2Yg15bu5THKve7P9aUuL8ZuLeusqk2cO9lLv8AEgkvBlVykZR3q5pPijSI1aEPINSkzA9s8zm0bYFxcSLMEmGQuy94p5kFSCORjqK9wXa+8Tba5Zti1du37Vtlc5g1nvYzKVjK3dNqDpI9nQWNmMwy3EKNsf2DXP7+B7vEHOFld2OpygSMo21HOrOG7du2EfED7IzKLU20vMTbN24qfxPD4QASf8NXLV845L3hTvLDZA9pyyXQyhvCSBqJiNYIPWnQWauB9rO6tE4x5iCSls/wwx8KNBOYiQJA5bVd+IbkYUOrBTmC5yoaA+hiWA1GkzG1JPEMMptZHANs5mcbBsqfKfrvyyedW8X2rvDhzDEgNcZZW4NCp0yHKBBIbnpMHkCaAK/GMWfseRi7QuhOWW21JUkDfToDQj4YYsNxEIFA8DvmkySFyx0gBmPvS7gMLjMc0gsVOjXHbQddeZ0iFH03ol2KHdYgPhrZvOgnOzZSQQQwywckgwFaSZ3BDAAHa+KcQTD2mvXWCogkk7eQ+tIeHxrYlTdOdEY6T4Wf+8digJ5DXmSJis+03F/td3CWjZuIyM117bZNcoCrqGKlQXzddNNa2rbueNzeWytsFpEaDkZYat6AAExrpQgNV+6tm3oAFAAA5CSAB7z+dCuD4vPbLEx4mnT+831NVOLMAoAZuRILSCeWrSdzyPITNLeDxV53XDd53a5jJA+UauzmNTCzp5RzpgOl66s1KXOOYvD2LxQFAkA23drt03VIBF2bdxVUEyMsaZfOvadk0VFuEYkl21GcmXzScp1mBMkgzH5RXVuybIuIcBgcmHtrp5CTt5zXJ1C3bxYgAHxaREyAQI9NOvvRrhfGXQ3SpAN0asPIEj82Gsctd65cmRxfB6P6dzSZ0XtXi1Nq+g0m2pLTEDMD+YBrmOAs5hlIysMoIHXLDD2MADXnTJxDGXTbIYz/AA0mZBks4HXU6etLNjEDMy6QN1iSFyiSxBmBoZP1rnc5ZE7N9PjWOXyDa4ovavLbMg23BmRMqQdCunUGOo0BFFPgyYtXyN5tj/P/AK0r9oCAoT7xBGbQyuuhO8jTSdoBCxAcPhJbUWr4Qz4rc+WjDnvsTp1rTTqkXq4/tSkvNflHRLmgmsUMqCTBPSsWYnnz/KvSTprpP5V0njHtvn5GBS/jOzK3bzt3txUutbe7aGXLca3lyEkgsvyLIUgHLruaPAmR78qA9uMQyYG86EhgLcZTB/6xNAeUzHuaaA1N2XtFrbktntX2vK2kgu2Zk81mPPT67cH2OVGUm/ddEe7ct2yECo97PnaQoZj/ABGgMTE0v3+LOmHxIus64174tOq5m7oP8htKoMqtmWGUSzKfbN8fffCWLtq6y3kdsHczhhOc5EulDBDjwXBInxMDEyK5EHLPZAjD/ZnxV17Q7oKpS0MvdOjrqqAmcgU5idCaM8K4ULDXcjHJcfvAmkWyR4gvkzeKOpNJvFeNdxjbarcu9zgwlq4Idlc3RDm5cgqGtqbbyx+8Y510Gh2ApdrOzi3PEGyq2YOBv4gASPWI9TNKnGuG2t7lh8TeBk21aFWfkUywRQFjzO5BFdF4sScgOkk7eVLGPwxL3gpIzhWEczGX1OiLSGLHaXiJsi0rXQbd2V7rDIoJEgFRduEhlM5fCqfe1EUdxmKt4e2H0RSQFWAILbABZ89f7pNUcXc7tFW5hk8CqJW4O8iQw8TBd50jaRHkt38U2JxVm3JK5mcqwEqRbcKC25ABaJ5k6nSGBs49xa0t6ziUZibcq+ggqecTmnMZ0H6a+3u1VksvgDW+TOreIwdBpp4SeW5HqDI4KLSjPb0eTJXwnYZSepmYigtvsohtvaZIXO1xLnewUMABMmUymmus7aGKYFPiuKnR51A1O3noKAYG69vEh7JOdGBQgTBj96U3cP4PFxrTljatIsnYOcs5V5wBoTprW3iWFTLltstsbQEUgbbqy+Q8/pQB5huNIAe6wuHt5iWYI9mCxOrRcXMp28PKKlDxiby6MqOd8wZRPnB2NSgQvYTEKiIYYysHfkfIaQZ6/nV7gWOXPIBPQEfNJQKJ5GATPn1itowcJaUtnMBflgjoDy2Ua9AJ1mrfB+FB8QETSNZyjTKVYR7qNek9ax2KSZ3SzODS9l/Ac4grfZBiSe7Ru7QW1A8eR2OYmPCAAYVf00pdwpbvWAZArsZDCSNddD9JMfN12P8Abk92uDwxaVV2ZiRp8ukgcvETS9bvlWJAkZtJ6zGh3mQOXKNiZynHZFI30j3ybL9kWbl1bbsclq3BM/eEzMyRIA0Hl50R+EeOKXxaP/epHqU1/TNQXG8IZQLqLKtM5eUEwQu4UjUabA8hNbex19beIw9xp0vZdD1kT6Tv5Gpx8I7csFLG17P/ACduuOQJ84rPU/U/ltWVxZEHr/WvZ29TXSfPGp2MjbY146BpDBWBiQRI+h03FZkbdYNSdvagCu1lcwcopcbNAnbrvzP1q1Zw6ESUXUydBqRsx0303rVH6f0q3ZOlMDE4ZSGBVYb5hAhp3kc/evbgERWV1oFa9f1oAGcWaCnv/KgONxmRlcKGK8iYnadYMERO3lzozx3EAb5cwkAFysyjELmAMEkD2k8opRe/db58DiAPxWb1m6PWJD/8NUhlbjHaC3iLlkXVa3bnUBgSOhO6wGyz6dBS3h+Kq+PtKyraa2bqMgkhVCMVuM8lTmzEaE/LJiQKKcUfDBpvu9s7Dv8AC3baz0NwBk+poVw9H+0Wu4FhrGY5zZdGBBB1I0aJO8RToVnQeO4ru7aWg06Ez11/lSjj+IZBrQntZxS4l4DUlhKgQTynYaf6UnY7izvoSaAD2M7RXASUaPLSP3t9KFY7tFeu6HKPQUOw+Hu3D4VZp+n12oq3Zq8iK9wZVaYMSDG4nmRpt1oAD3GJOp1qUYHZ4nXOPp/rUoCxnVctkN0fT2R/5sP3rRjsfhsrNcYaAa+/7j3pfvN/BsD8ZuH6d2D7eFqauHvlsT+LU/XanBVE0zPdK/70FbthjGbFAifCP1BJ5e1Y4a4Zjq22nX6kz+lUeLEveEbknboASfpV6zaysrAKYkk6eZneCNeX5iubU1wd+gj1Gxbqm2PEBnbKdCSQVJJ1OklTtO8Uj4hDbuuBAy3GiDI0YwATrHrTRgWZ7bpPjYQSdIgjf2BEf39dAKBcUw0G46kZDeYETJEliJOvmNDuK4sL5aPSxpRnz/eh3mzeDqjLs4B+omswdDpsYoR2Nv58Dh2/uR/uyp/SjKrE+ZmvRXKPnckdsnH0Zr6dSJn9+teESY/e01mBsfKvMup9v0pkGtlObSs1LAaDT0ob2kw5uYe6ilwSE1tvkb5lOjQY26bTXPDwhgpLvxIQN/tC6+FyTtI8QVdfxzqAaaQWdbRp9a14vEhFLHly61jgwFRd/lXffQc/OgnabGQygGIEn1OgoSthYMs3HuW1NwTdaSRoSuYzlBHJRC+eWhF/GZATBI3EdDzHXrp7VZx+JOoQlY2I5R66EabHQ0s48JfS5lC2LwEvblgpAP8AEu2twGyySsSCdOp0omz1OLuoBVrq3bhJNsO0jxNoyzC+GBEbg1pwNu8cRbN8WSZMHukzqQpOjqBHnM1RwfE0tvkEhW+W4BDtAHhLDUhlZCR19atWsQe+zDTKpgSeeg/U8qSQBbEsHDgQSrZZjyk0ujgtpGzRLFpk8tdgPejPC/kczqzs35xVS8fF1g1VCsyspBmT+X9KxxfjMA+55T7en0FZXDprQXG4lgxAiKQFq8izoT9alCu/PU+1SkAYteI2V/BZQRHN5utPsU/Oj2NuZbJA0EafWl/gF0syktLBUE/7FtUn/hohx2/CAdapdC31oWlXNdJP3bbmPMqQJj0mmXh3C3Iu91lJWWK5gDzl0JgAakFCYO4IpVtnW6euVfrP9RTZ2M4m1h8xtXLiMoLsskocu4HvWM47nydUMrx8ozw+HuC4LUMrxorrA1jwgNl8JMzBgZtNoqnxlS1p3J1a5MTM+O4sHTQiAeU7+nU+D4/D4214il0EQyHWJMfKdeW/KK57x9ALd+0viC3jDTJA7wAKZaR0BIMzynXjyYezaaPQwantpVVMe/h5dVsFbCAgKWBB67n8zTPFJfwnUjDXAdu8ke6j+Yp3iunG+6jzdUqzSXua1UxXmTWt0VKs5xd7bIBgr5eMuVc0jkHWZ8opN4lc4f3LXBZwotucQttxYIJKqO7A0kNJ1JEeHlXSeLYBb9l7TFlDRqu4gggiecihN/swzqytjcWVYEEZk1B0I+SqTEFOGp/Btf8Alp/lFIvFuKZrwEHxuST0VBM+8Kv+Kuh2LQVFQbKoXXoBFJXavggs2zcQnISFKRJE+fMev1oTBgV7mlKnHsWCjBhsrRBg5pXIeoy6mfKjN/E+H+dc/wC0DnPcYiDO01Vio28Qx32e8uWSttQB5gra1nlqg9Z5Ubwz3r4z4cpczuqkNIOuxB5ZZMiJ+moCwES8FEXFaymp6ZVJH1MewonwLjFvBXVTL/CYsxMklTljlMj8xRYDRYQoMkyQIMdfLSh+MuZfmgD6Vnxw3TkfBlchScxIKkgkMROupI58vWlrDY65fFwXygFs6gJIJHTxbzTsVBm5jhvnWPUUCxWMUk+IGvLWOdlbK8QAYyJ1jcrVu1grgGbvWJ30VP8A+aTYyiMQBUqvdxmIzMO+2MfKv9KlIA52fuGVG3h0mYBM7wJGwH0q3x22dCxPygggzP3eZOsjb9Jr2pWO57qOxJMCYazNtWP3rxExvlE/QCPzpr7O9prlgC3bW3qBq5gRGhGu0QYJ51KlWnyS+hc4Nh2xGLS4621g5zkULMTzJ67600dqeAW1wt26jt43QhS8qC7idTrHikAEAelSpSy+Bv2Hgk1ljT8zH4YXstzE2WYFhlYQxIjUaTpppt11roNSpWeDwIvXL95/L+CVKlStTjJUqVKAJUqVKAOC/E/sw68RvXLVxl73K8CYnKAdiJ1BPvSjikKlQWLHSS2pnz9DXlSrQA/F4pwZDGfr+tVsazknN92OmmYSK9qUxBLsni2RriqM2ZRCzGxkkcp1mKuG+CrCI8tiN9xXtSkBT4MZFwen60zp8q68qlSgBW4raPeGOdSpUpg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30" name="AutoShape 10" descr="data:image/jpeg;base64,/9j/4AAQSkZJRgABAQAAAQABAAD/2wCEAAkGBxQTEhUUEhQWFhUXGR8bGBgYFxwgIBoiHhwdIBwYHxwdHykgHBolHx0fIjEiJSksLi4uGh8zODMsNygtLisBCgoKDg0OGxAQGywkHCQsLy8sLCwsLCwvLy0sLC0tLDAsLDQsLCwsLSwsLCwsLCwvLCwsLCwsLCwsLCwsLCwsLP/AABEIARgAtAMBIgACEQEDEQH/xAAcAAACAgMBAQAAAAAAAAAAAAAFBgAEAgMHAQj/xABLEAACAQIEAwYDBgMFBAcJAQABAhEAAwQSITEFQVEGEyJhcYEHMpEUQlKhsfAjwdEVYoKy4XKSovEkMzVDU3PDJTRjdIOTs8LSFv/EABoBAAMBAQEBAAAAAAAAAAAAAAABAgMEBQb/xAAxEQACAgEDAQYFBAEFAAAAAAAAAQIRAwQSITETIjJBUWFxgZGhwRQjsfDRBTNCUuH/2gAMAwEAAhEDEQA/AOz97rWQuVSZjmMdamJxS20LvsPqfIVlZQQmpNImM7R32PgOVeigeXNhJ9orXhu0eKQjMcw5hgNfcCQfrVbWFj/NSao8N4gt5MyctCDuDVqpA2zUrUDWU0rGZzUmsJqE0WBlNSa1mvQadgbKleA15NKwMqlYzUzUWBlUmsZqCnYGU0sfELBXLuGAtXCjB1O8ZoncjXQ+LTpTLS7x3Gqz5ZkLuPP3+mlZZsihGy8cW5KhiVgdRrXs0v8AZriEk2TyEp5jmPY/r5UfNPHkU47kTKLi6ZM9SsK9rQkF4S8uQEsNteUUD7e44W7afeUElgOugX85+hobxvtBaw1tJKrdcmJMwNi4Go3oBxawb+Ht385Ud6pVZ1yyZZubFoEeQHs0qdhfBaS+AAzGJ2HP06frVsYlRGaVHIkD9VA+sUtdtOFXLAtXFuLLEyh0K9CJPiHUwINUsVxC9ctKLl0OoBGQQMp5ZoEnSDroQRV2KjonZrEm1ikVlIW8CASD4oBYETvr+tPDOOZpXS8r4RLgZ2KopCqDOYCBCkZhJ28jQzAcWCqTfzGCBpIPmY00kDmYg1nLkadDyt5eo2mot9SYBH7NKfCMTh7pcouywc0mASdzJ0MeW0VWTEI1wjvRZ0AWDObc8zy8utZcmlIeC461EeRNc/x2P7tcrXStxPFlUBonQDQgTzMnnzpjwFwPDEKVcArAIO3T/WnYmqdB1nAEnavcwoFj7iIhHyxoszp8pP5maC4jtEnehVLFTzkbnnBXl0PWkuRPgeJrE3R16/lSs/EroRCbJaPvF08Xn4T0Ne2Ma73wGsuqtPinYBdJG3Ll1p2Pa2rGkmpNBMViLaaG4VLdT069Kq/akFzx3i4IGkEZfddCddZpXzQJcDLNabmLVfmMChWJVLanJpmPih/I8yTHtVDB4iwZ+ZufiJ/Tb8qa5ChkxeICoT5ae+1LQIMkAkHXT+Z5zqf2Ky472jtWlXNJkkxpy6sTA3n2NLGK7V3SAiLbVidT80RygwfuwT51x6i5So6cMHVhk3ijLc18Oo6fX0/fINN7EtA6HYzvXNcP2vY+JralNiATMwI3zfiPLlTnwLiIxGGDKIykqQTMRty6U9FcG4sWpg6TJevgHafz/mKlUsTcOY6xHIf6VK9Xg88BccvYXEg4e8gKrMESCrdVMf8AOk/FNd4dfVnuHEWWEJm05iZEkjLpqNPENtqaQ03WCjUMRB/cmrHEcF9ow91cvjNvcnQZCWUDzzbx5TUuLXI45FdAvjVsYy2j5ywBGWToNRKsDzGonrG9KFzgircF66WWwCBcKaNBOWVlSpgkE+U9dKOCxhGknLzEax03AI9aY+CWbnEO8sW1Fu0q+JsoOQE+GQCCzSDHrJ2ikanTeH3LQg2rhYQujDcKNGzCq9/hGHt3S7oADJJBeASZAAB35aflSxw/hLYC2FF831UeK0yZSP71uCdNflPT6FbfEO9ygklYPiG666groZ0H73lqxcI23MJ3Ch7juoaT3feEnfwyJ1ga/lS82IVbmdGAbrGnPcCDR3FcOZxIzEfiJk8o9NaoY3AmyqnvH1OoDba9evOsr54L2tK30+5p4RhrTkByxzkDmoUgRBYE767aa1exHFGsXiq3EC2gFVG6absfKhyYbPFxC7FWlgzCVgzJk+LrRvBXEuwwOZupUZhqennNabU+rMW66Gj+2mZTlQQVyxJOmmnTl+taFtvAIVp0PyCD1B1Eg+lF7uINpZy5teon200rPBYjMS4ZVSOehH9eetZyht5b4OiE1JUlz8Qh2eu3ris15DbUHwxGojXT1qumOL3AqAwpzSRECCNQdRv5ehrPHrcByW2kFTI6CNSQdPbzqndwF9XuM10KxErAA9jM+HzpOSvghJm+6qXSxdc2wBPpMQOvnWm1grRJULDA/ibUHWfTXahiq4OlxRpE5xrvz7uKKcKvWCpUHxsdQxk/IJPiE7ztFLtB7F8DVZsXA9tzdlm0+X5RtGpIOh5ijFvCBfFpqPLz/e3Oh/ceHWZBGUgRpmHtVnEcNCtmW5JO+Y/of9KpSG0K/bO/mxS2lE5UWJHNp5ddh70Qt9mbQyrdxD5jpAHhk8pIMSep3q7x7gyOy3wFzgKGYgHRAzCC2xn8MH1AIN7FWbGdbpTxDZiToTA3O3Lyrly0pWzWE5VSF3Fdm7NwMLN5ywGzCQfcKDGh1Bj1rV8OOIkXb1ncMoYAciu4jkYcc/u0c4fbtLbN0Wxn7s+PfYGT9Z2qzwPhi2wLgALBSEfT5WMwIABERr1J86rC05E5JyqmzVjL6Z2m3rNSvMYUDEfzqV27jChU4yrC4+QwwcmDpI5gToDrzqYfjNy1aYvbYyMoOWCSQfuidBrtV/FIpvOdCCx1n/X86Xu2mNClLeYDLMAdSJMmDygD1Pto2YwjyKwwVkqSl9BrojHxc+uojTlrXRfhuFTBNlILm6e8g67ALPlAn61zfFXJI2ynlM/05D8zTt8NbwFm9YJCgw4IInQQxUDeNPrUN0b1Y03SjtDiTJEMI2G8xtzql/ZTZ81tQGWWkMAH8m3g67kCt+Nu3mPihoJMiOY8jWm2l5YIVsu5Ecv6UbrI2uLLPCeOhiwPhMgOrbofPy8xodK2Y/BtzAiZ3G/nrrFYXMGl0GVyXAPBcUaxr4WU/Mp6E89KL5Cti2lwSwBB5zvGvpHn11qZIpMTsZhRmDuRO/zrHuAZ35xWNmwPEQQsaglT9Bp7/wBaZr+EQIsASD4mjX9gfpVbG2ouBAJB2PX6Uk36g0vQFYS69pg9tzI3XI5DA8iCAD71vu379/OS2VVA2UCJnSBB0/nRi1w0g5SVDTpzn+lbcBaCh8y+IGZGxkaajbaplT6lwdO0Ar2JuFgVLZvWc4A05bjntPrVe/iy5zwF1ObmCIAgAz+H6miGOQF10fNzMzH7/lWl+GkEgAsSNNJ85qaH8DzG2wIOEaUP3TqBproRofLz5Vpw4nS4kaaZRz367b0TweHZgqZdF1MACfUj+dErdpBcSVIgk6/7J+utPgmnYDtNc0lNNtz9NTRPDPcMeGP35mi1s538QjoP9elWxYAHn1p2lyDt9BU7csRwy+GAPyZRuc3eLB9on2NWcLjSbYts5t3FABaBtyMHccqo/EJycPbUj/rL6Lv6/wA6McS4bbueG5mBBJtsu8EyVHmNdOYH05s0lNJo0gnEEdouIZcO1tWLuUOZj03k++n0o92abNgsOf8A4Sj6CP5UN4fwRDmUAnwtmLGTmZSqr7BifKRWvsJi82AtwdVJWD5sSPTRhTwzUFbFOLb4DbELpH6VKqW+K2z8zZT0JHrUrq3Q/wCyMts/Ri8cOts3LjGFQFm9BqRPtXKMPbvY3EpbQZrt1vYfeYnooEk10Pt3xYW8MLYPjcrnEGYBBgDrMfl1ov8ADrswcLaN28mTEXfmH4FmVWBsTufYcqWPiCXsVLxNgbtn8O1sYZbmCzFrYPfgkk3RzuAEwpGvhHI+WqZwDiZW/ZYQCGCmOYbwsI9DX0Dh7hX/AJ1xj4l8Bt2MUXsJCsmd1GyEnLI10BOsbTVp2COgXuFCTP3edSzwtdIE+lG7FotatsdSUUz1lRrWxLGkDSkSDEwADjSQDoGPQ7VbOHMysA+Q0/pVq3ho6VZFqQKSGwS9h8sEDTzgma9wuDCAOQA2y+U7n1oumHrLFWZoaCwMcMM2aNZ3mthwkgxP76+5q4tk8q2KI/50ttBYNu4Bd5/fWpZsqpBEwKJG2Ohr1cODRQWaBlPL9+tahhBKk69avLajYV66ZQTz5CiqDqUcSuTRd4+lBkzYe6bpk27hHfDfKYgOPI/1HSjOGtHUNrPM+e4rbbsHNB+UzoR808j0G/rXNKMpSvyOlSUFQL7Q8HN/uYCsiHNqRuSsMPQAn350XxSAg5o25idt5H5itWHtGx4dWtHbqn9R+/W5cQESDM7GplDjglsr4JABKjKNgB0Hl6k/WlHgWCfDJfUIcgYlM3M6gwTssAGdtKc2yossYUfv3/50D70Xris0hRPdoWOsHUnXbbeeg2aYcO7TKi+bBAwhypmjNlWdDuBB05bbVKv4pmJBWIM8/wC8etSuF4+TrWSXqJA7OPi+K3Tm/h2bs3NDAAPhQaQS0HY6c+ldauoWgiOv7NeYPBpbDZR87s7GNyxJ/IQPQVvSa91eh5bZXVZ9TXLfi7ZuW8RbfXur1sISNpttmIPswI9D0rri26VfilhFuYB5jPbZbiDmYZVaB0ysdeWlNAgrwfFoMJhs7AZrSxPkon9RVkcQsDTvEnnLaj5eX+Nf94UD7FYvDYrCWFbIz2UyQZBEgrImD4lG2+/uw3OB2GnNaUzE7yYiATMmIG/MTvTEYXsbaRiruqkbgnyB/Q16mPtf+IupHPrMacvlP0NbcTwqzcJZ7asx3Jmdo35aaaVP7Hs5s/dLmlTOu6iF9Mo2jajgDX/aVn/xF678gxBP1BHsa2WsdaOaLi6EA67EmAPckD3rxeDWQuUWwFiIk7STG/Un1k9TXv8AY9nX+HGbeGYTqDOh3kAzvOu9HAGuzxWyZhx5Hk3y6r1EsB6mKy+32SQO8WTmjX8Hza+XOsrXB7CkMttQQZETprO0xEgGNpE761g3A8OSSbS6kk76lgFJImCSABr0o4A9TGWSSBcUxEwdpCkT6hlP+IV7Zx1piArgzqPMEwD7kxXtrg9hc2W0ozABt9QsQD5CBWS8MtAABIiAILCIII1BncCgDWvEbW4cbTz2BIn6g/Q1l9stMC3eLCsFJnYlsoU+ZbSOtZJwq0NkGxXnsZJG+xk6Vhc4PZYMptLDkMw11IEAnXccvQdBS4CzFsZZBg3EBIkAnlDGfSEY/wCE1mnE7ObL3iZpAidZYSo9SDI614eCWCZNsEwRJJJAMyASdB4joOte2+D2VJK2wCQASCZ0kDWZ0kxRSHbIvEbTRldWmIjWcwJG28gE+grRYu2nI7q4pLjMADMgBSSOoh1P+IVvw3CbNsqUthSk5YnwzMgCYA8R+tecP4Zh1yvZRRp4SpMQRy1gzSaTBNo1vg5MsSfI1XxeEzaEeHn/ACjpRoitN637VnLHZopgRcJAA6D+Z6VKKDDiBv8AWpWXYortDcRWQFZxXsV1GAJ7S8YXCWGutqRoi/iY7D05nyBpJs9jruMwzYq/cb7XdGe2DGVV5JG0Mv0nnrNf4oYg3sZZwoOigDTrcIE+oAH1NdTRIAAGgED2rPxN30R6NvS4YSj4pc/JdF8H5iJ2DXCYu2xfC2FxNvS7/CUEzMNtzggjkQfKhfxJ4CMOLd7DzbQnLcVWYAH7rATA5jTyrThcR9l446jRHuZWHlcUMP8AiIro/HeHDE4e5Zb76wD0O6n2IBo8UWvM0lJaXURyR8EknXs+q+XkA/htbsnBpctr/EaVusSSxZSdyeXMDoRU+I62Vwj3bi/xFGW2wJDAk8iOQ3PkKVfhZxJrOJuYW54Tc2U8nScw91B/3KN8dP23idnDDW1hv4l7pmgFQfP5R/iahO4Dy4HDWOTfdXev2/vBhZ7J204czXgWxHdM5cs2ZDEhVM6AaA9YM70ufD/s/bxxv9+1w5AmWHI+bPM9flH510/tH/7pf/8AKf8AymuY/Dnji4VcSzW7rgi3/wBWmaMveTmP3d+fQ1MklJehpp8uXJpssovvWq+b8jzjgv8ACMSvc3ma2wzqrHQgGGRhtv8AeAG/lT320wdu7grt3LDrazIwJBHMCRy8qS7DjjOOBuMtu0i6WifE66yAdJJ0noNp3rqPEsH3tm5a2zoV9JEU4K066Gernsli3/7i8X14+PBzL4V4Vb16+bsv3a2ymZiQCS8mJ30FdB7QYBLti53izlVipBIKmNwRB5Vz/wCD9zLiL6NoxtiR0KsZHtmrovaO+LeFvudhab/KaePwE/6lf6zu+1fRdDlXw2wwv4oi9LqLZbKzNEyBJE67nese3OBW1jxatSiMLfhVjAzGDAmB6Ua+DmCOa/dOwC219dWb8sv1ob8SWjiaHoto6b6Mdh1rOv20emp3/qEoroo/eg52j7BW7Vl72FuXUuWwWMufEBvqIIMTV74Y9oLmJt3bd4l3tZYc7kPmgHzGU+0edecf43icVaaxg8JeBuDK1y6oQKDvGY7x9PPatvC+FjhWAvXCwa7lLswGmbZFE8gTHmSdpitKqVroeZKbnp9mV3NtbfVet+xR4/j3x+L+wWHKWU1xDruYiVHlML5k9BrXuOeD4lFDFsDeJ0MnuyNyDrrJnzE7kTWXwdw3hxF0yWLKsnyBYn3La+lFviphs2AZo+R0P1bKf835UlzHd5mj2w1C0v8Aw6P3b8/jfT24G8EHbUGvaWPhxxA3sDbzHxWyUPop8P8AwxTRWqdqzysuN48jg/J0a2FSs4qUEHhrwms4rTiLIdSpLCeasQfYjUUAca49aF7jFxWmGvIpgwQMqLoeR0p//wD8Hhvx4n/77/1r278P8DJdkuZpksb92Z6zn3qxw/Hhj3ChsklRca6WYgzqPvTIO50EHyGPdg+95nq59W8kYrC2tqp+X5OY9pcCuG4iEtliqtaILsWOuU6k612+KWMR2AwNxi1xLjs3zFr90k+vjo/w/BLZQIpcgbZ3Zj6ZmJMVcI7WzHWamGeEEm7iqd+f3OXfETBthMfbxVvTvCHH+2kZh6ER9Woz2BxVu2j4i84F7FXCWLGIVcxGuwGpP+IdKJ/EbhiXrVs3HKqrHURzjrpyjXr1qnwPHWO5VHSyzLpoVIHXzjX1hT5VjJqM+p0Sz9rpIxp30b9l0DvHuK2Wwl6Li+K22XWJ8JiAevLrSh8Gjrix/wCV/wCrW69wd7tsrdaSwIVFYqAWeSYB8UyNCSBHtTJwzsZhbD57Iuo2kxeuawdiC0EVWOfaSteRlvx4tPPFbuVfYTu3PZFsO/2vCSqg5mVd7Z/Gv93qOXps19h+1a4y3lcgX0HiX8Q/Gvl1HI+0tFIPaLsIRcGI4e3dXVObJynaVJ0XSZUgqZ5c9HFxdoUdRDUY+yzupLwy/D9ih2hwx4dxFMaoJsXCQ8D5cwhh7nxjqQR0q98Q+PrdsphMKRduYjLoh+7IYD/FH0BmKsWe1aMhw/FrJsM3hYupNt/8Q0U+8dDVnsnwvh9hycNcS5cbY94HYDoI2HU7nmaVXwujNHk27Z5Ytyj0rlOulv2+4X7L8HGEwyWZkjVz1Y6k+nIeQFc3+Ix/9qJ6Wv8AOa666SCNdRuDr/zpaxPYLBXGLXEuOx3Zr92T/wAVOcLVIx0eqjjzPLkvlP7jOaU/ig0cPuDq1sf8an+VMfD8ELSZFLkf33Zj9WJNUONdmbGKM3+8YclF24qg9cqsBNVK2qRzaecceWM30TsRPh92Zs4nDu9xroIuFfBdZRsDqBz13oj2t7IWLOEvXEe+WVQQGvMw+Ybg0zcH7K4fCtmsC4nUd9cKnSNVZiDvW/jfZ+zigBf7xlEeEXXVTBkEhSJPr0FQsfdo7J69vUb1J7LuvxVij8HLv8LEL0uKfqsf/rXRAaX+F9j8Lh3z2BcRtJi9cIMbAgsQR/U0wCqgmlTObWZYZc0pw6MlSpUqjmJXG/iH23uXMX9jsXGt2VOS4ySGdiOo1CqdIB118q7JXBeJcJTCY/EveaJvfwydfnIafQZxvtlPKlKW1Wa4Ib5UEOG4C3ZVLzqM5BGbxS0xspJ8Wu5Ijrzro/COH3bd22zC2VZIIUQUaJifvDcTp+dIuB4S93Gr3wYWYJGUxGUmNRuCRvrty5dLtqwu6sO7A8AHORBzenLXn5a8kIW98uWdWeaS2x6BE1BQbtVhLt6wbNg5WuMAX5IAcxJEgnQRA5tSZ2nwOPweHN48Re4AyrlFvL8xiZzH9K65SryMMGnWWluSbdJO/wDA99pAv2a6WAICE69Y0/OljA8MzNIChbQyqeTtAlmUclIgL5UBweBxmLtW5x7NnUOUNuQuvhBObU89BppNMWLxn9nYFTcElFAAnW47SWBPkZYnmJ9+XKt74OrsuzXZxknJuqV/kYuGcLS2ig5nIM5mJJJJmfryGg2FEprnmJXHYK2uOuXmukwcTYMZQpMLk/CVmPOddjTvZupiLKsjNkuAEMpKnruNR+xXRBJKkjkzYnGpXafFr1/v1LlSuW9mrmKxWKv2GxuIVbWaCpWTD5RMirmH4xi8HxBMLfvHEWrkQzABgGkAyOYO4Mg7iKN/mby0Mk3FSTkldc9Kv0DXxE4hibOFLYdfDH8S6D4rYkahY1naeXTmDHZu/eewjYi0tq4Rqqn/AIiI8JO+XWKB/Em7cs4cXrN25bYOqkK2hBnkdJ86y4Ulx+GC81+93rWjcz59jBIAG0cojWKd94Wy9NF0vFV82N1SaRPhhi72JS5dv3rlwo4VQW0HhnYbnXn0FFPiHduWsG961ce26FIytAIZ1UgjY6Hempd2zKWmcc/Ytq7q/IZm8qQ+B8Z4g/Ebtu7aAQBc6ZxltLrldWjxlteWscsul7sStzEYFbt2/eNy4X8QeMuV2UQBpsPeg3ws4jfxTXXv3rj92tsgZoEtnmY3+XY6a1LlbR0QwdnDLaT28efrXB0gV7WLMBqdBzJoZf7RYdd3nzCsf0H6VpR51hWpQ/Acbw94xbuqx/Dsf91oNEKKGSpUqUgNd+8qKWYgKokk8hXK7vCreOxJxDMR4zlBBJI0gASIIA28/Smr4gcUyIliCe91YxyXWPUkfl51qu4cPYS6/hyopCqBEmP5xyOg9Ixy7n0OjC1BWzfheBPbabagJ+EnXnMCSBJ1iaJ4O2Lr+MfJrlZduhkj9Dyqpwm+VGU3C0j8Kjl/dAM0UbFCiGNLlCnkbL9IvxOx6Pg3RDmK3EzEbKQw0J6zyHQzTLfxhgwROw2pX7aYRmwhsWbVy4zMryFJAhpMtty0EnfpFVN8MvRpLPBv1QW7BYZRgLDRqUn8zSt2+xyniOFt3GC27WVnJ2GZpJPso+vnTX2Gdlwlu3ct3Ee0sEMh11OqkaNPQa0ocQwd9+KjFfZrxsZ0OtvUqqBScp13kxUtd1Udmnr9TklJ9FKuV8qGnjXazAXbF239qsnOjCM28gxQ74QY4thrlo/908gdA8t/mzU0Y421tZxZLSNFW14jI2iJX3iKQ/hrhb+Ca99osXgHS2ARbLapnnQa65qt3uRnBY5aXJGPW01bX26eRU7JX76Y7GNh7K3ml5VrmT/vDscpkzy09asdlMUmL4k13GMVxCaWrOWFGUGRO5ZdTB5ydYhbHYrDXrGNvXbuHvKl3MFOQmJeRMSR68vzrd2v4H9qxdxbAFvFWrdu4pmO+BLA/wCy6FR4v7wB2kQour+x1Zc2LtpQdLdFJSXlx5+3kwn8Vj/0H/6qfzq1wH/si3/8sf8AKaTeL9obuMwowb2n+2LcGZQIzBRJaOTRy99tmjheIdOGiw1i/wB6tru8ndtqSCAQ3yxpMzppzImk7k37HPkxSx6eOOXXf9vX4CP2M4VevW3Nq0XAYAn7U9mDlGmVQc3rV3tNwPEWsM73LJRRllvtty5EuoHgYQ0kx5b8qP8Awww93DrctXrN1GdwykocuiwQWEhducTPWinxDV7mEexatvcuOUIyqSAFdWJJ2Gi7b1Kh3Doy6t/rKVVa5t9PrRPhp/2ZZ9bv/wCW5Sv8FXgYn/Zs/wDqUf7F33w2BW1dsXhctlzlFtjmzOzCCBGx57UF+GWAvYVrqX7F1e8FsK2QxKZ5kjb5hqdKaXhMpNbNRz1arpz3m/4C3bTjH8QWZgAAkdSdp6xpFInGu1FmYzyZ1Akge4GXfkKafiLwYhreMLQloFby6ywaQhXlmzNGsCDJICmeVtx5bZ/gqiR+FSx93bUz5bbAxXVGXB4zRhjeK5x4HBM7HQ+xOm/mKZuxvxUvYVxaxk3bG2bd7e+o/Gu2m8bdKDWO0WNvCbas4/FGg/OJ9ZrzhXZ84/G2cOV7gNOdlGbRVLEgaLJgL5SDrzGB9JWL6uquhBVgCpHMHUGpWnhuASxat2bQi3bUIomYCiBrzqVkUJfHUa7xDLp4Yy9NEB188xP0rLtRju7KYe2dcstAnLEZQBtIDfmDWvOf7RukNAUtJjYAdOdA7ONW8Xa5o7OzbGU5KvT5Qg5aD3rGcqR148d/JEPErlsBncKp2Jy7fiGup8tP64r2rJ0F2Y08NomP6nlG2m5opxjhath2bbKQSNdjGg5iNT+W1AeweEF3FsSn8O2A5UgiIBiQR1k7cqIRuN2RJpOjdZ43duB2QSLZBYHTfQcz6z5imPjDtbwKvncMxtZmkADMQSBGo0bfy36oXDMWyY1LS7X8qsTtMxqDuf8ASnftmv8ABYFdGuBekBZgTt8se8daicqS9zfHjrMl7jzwzFC7bVwwaRuOZBg/mK3YjEqkZjEmBS38PsYHw7KDItuRJAGhAOsc9TRnGW0uFc4MKZEEj6xuPKt4SuKbOTNDZNx9zeuPtlsocZs2WOcwDEehB9CKw/tWzGbvFy6yZECImemjA+4rWnCLYKt4iVdnUlp1Yy2/L9KwTgNgLkCeHXwyY1y5vWcgn361fBmXUxSFsoYFomB0kifLY/Q1x3iHaW9hONIMRdVhbY2ixEHurrBxmjSVzLDRspnma6zg+EWrTBkBBVBbHiJ8KkkDXXmdaRvil8PftzribTKrqmW4CD41BkEeagtpzkaiKaAbOPcDwuJZUvqO9+4wYq+mvhI1MRPOtOAQ2wv/AE83EYZkNxUPhjcOAMw5yZNUOy2PtXguFvXM2Ks2mXUwz22Cg3BHUBQY1B150dtcAsqoVQwUKyBc7QFZsxAk6a/oByEKkX2k9u2+Pr9C4mIUAEuD4skyNWkjL0zSCI8qzsYlHnIwaDBjlVO7wS02jZiBcNwDOwysSSSIPViY21qxg8AlrNkEZzmbXc9aOCDdd20qvl3/AKjoR+/St986TWggfv8AfnSAEdpOztnHWhZv5soYsArFfFrlmNwJmDXHcJg8Fh71vD3bZv31dQxggS8ZRqcrAAgwZB513i189c27X8Gw1nGtev5QLkMuZZkqNcvLMDEneAu1VETNXa45VAWACR5TOknoKv8AwqtI1x3UhmtrlOoJUMYAjdZyM3+Kk7iPGXxbixhbRuajL1IXUnX5RtqSKd/hxwkYB7iXrqm7iMnhUGFKZzBbzzaTG3nVsR0WpUrysijmL4rD3BjLjMczaFQTtczQkiIJ3JHLpNErPArRD3mFxvFByRqSdANBmC5t5/Q0kcHsAXbw+8XUgcyCWzEecBR1hjXVuzcDDi2d1LR6ZpEfWPas9lyt9Dpc3CNLqBe0wFvDgIpVHIUyRI5jQbzG09Oohf4FhnwSX2Cd4t1BLgKoSQREAQZYkADXQecNvHMbaa4cOyq2QKzFtgTpGx1A6j74oX2yvqtlFRVRWY5hIOiCZMSAATJOu9ROLjbT4Kw1OSi1zZz7tBNruLyljdQ5xmmCAUy89vCQRG3KIroHax7mLsWbthT3ZGdhIGUmNTP4crfWkbtHhD9mzzDKAroeuoVl6jQ/UdaNcJ7YOuGs2goMCGJaDpOUDQzKxO2x9Kzxvdjo7s9QmskeWvzwNHYfA3rIfvUyq6pl1UjwyJEE7gj6e5bDQngnFe8e7ayx3ZgGd9BOkcmke084BU10QSSpHmZ5uc90lyzbhG3HQ1vqrZEMTOhFWgasxJVXik9zchmQ5GhlUMV0OoUggkdKtVKAPn/sd2fuWbqYu6x78HMoDEwSCDmafGSDEbb78u48H4mt+3mXQj5l6H+h5Un9quEtauTbAFt9c2+Q81A5zuJ0HnEEVwripwd5civcDa3QI1GwYliADO2vIjaqfIHVKC9psTfCZMMVVyCWuNH8MAbhSIZidNdAAx1iCYRwQCNiJFc/7W4vE28fBcLYuWYtDuy5YqH7yACACM41fwmViTskBzntTxriGCxdy19vu3GyqWfQAyob/qzKrE8t9OtNnw67e3715cPjIdn+RwoVgQC0OFAGoUwYG2u4oBi+ywuhsROJDwM1y+tvkAoOUDcAAddvWtHYLDuMZh7UK0XzcZt2EW2mSRoDHXWDTA7tY+YVR7V4Ozesd1fjK7KFOkhifDE8+XvV61oZoH2lvqbluIJtyRps2mv5UkAPt4OzgkNvDIAx+Zjqfc/oNhQl7RYnU6HVtZnyPXz/AGMzdds2X8RAbNroYZoI30JG86VovPJ7pDEQCRyH9dvqelWmSxjsdq2CgOqseskT7ARUpKxNosxIMLsB5CvadIXICNyL75ttdDsRMGR7zRf4bX8R3llDduZMyqUJkGVdmGuogWydD0pZVle4BaLZC2VSwAOUwJhdAYkxXSOxWGHf4cga93dvsfNzkUf7s/nWcaOnL5fAv9pguHvC6LOdWZRcyQGGaQG10KkKVOsiFPKk7iWNe/ci4CMkxbZpI8QJBMCTMGYHT1f+2VstZvgAHS1O2wc5jqehrmr3FbE6+FU+aSxIkSwkyWO5g9etYam9tI6dBW/cy5x+yGwJcASBBhpiGGnSCNoHLevezeAa21l8ysgcBgPFJyswEDl4d5PvFXeMYELgbxWIZBBkeLKD11PhEgRImQdq3/CK2Ltu+HGaDbbXeYfWd503rn09uFe51ZZrbNrp/wCj7huG2rdx7iIFd/mInX22HtVpqyyGp3e9dqVHjt2Yg15bu5THKve7P9aUuL8ZuLeusqk2cO9lLv8AEgkvBlVykZR3q5pPijSI1aEPINSkzA9s8zm0bYFxcSLMEmGQuy94p5kFSCORjqK9wXa+8Tba5Zti1du37Vtlc5g1nvYzKVjK3dNqDpI9nQWNmMwy3EKNsf2DXP7+B7vEHOFld2OpygSMo21HOrOG7du2EfED7IzKLU20vMTbN24qfxPD4QASf8NXLV845L3hTvLDZA9pyyXQyhvCSBqJiNYIPWnQWauB9rO6tE4x5iCSls/wwx8KNBOYiQJA5bVd+IbkYUOrBTmC5yoaA+hiWA1GkzG1JPEMMptZHANs5mcbBsqfKfrvyyedW8X2rvDhzDEgNcZZW4NCp0yHKBBIbnpMHkCaAK/GMWfseRi7QuhOWW21JUkDfToDQj4YYsNxEIFA8DvmkySFyx0gBmPvS7gMLjMc0gsVOjXHbQddeZ0iFH03ol2KHdYgPhrZvOgnOzZSQQQwywckgwFaSZ3BDAAHa+KcQTD2mvXWCogkk7eQ+tIeHxrYlTdOdEY6T4Wf+8digJ5DXmSJis+03F/td3CWjZuIyM117bZNcoCrqGKlQXzddNNa2rbueNzeWytsFpEaDkZYat6AAExrpQgNV+6tm3oAFAAA5CSAB7z+dCuD4vPbLEx4mnT+831NVOLMAoAZuRILSCeWrSdzyPITNLeDxV53XDd53a5jJA+UauzmNTCzp5RzpgOl66s1KXOOYvD2LxQFAkA23drt03VIBF2bdxVUEyMsaZfOvadk0VFuEYkl21GcmXzScp1mBMkgzH5RXVuybIuIcBgcmHtrp5CTt5zXJ1C3bxYgAHxaREyAQI9NOvvRrhfGXQ3SpAN0asPIEj82Gsctd65cmRxfB6P6dzSZ0XtXi1Nq+g0m2pLTEDMD+YBrmOAs5hlIysMoIHXLDD2MADXnTJxDGXTbIYz/AA0mZBks4HXU6etLNjEDMy6QN1iSFyiSxBmBoZP1rnc5ZE7N9PjWOXyDa4ovavLbMg23BmRMqQdCunUGOo0BFFPgyYtXyN5tj/P/AK0r9oCAoT7xBGbQyuuhO8jTSdoBCxAcPhJbUWr4Qz4rc+WjDnvsTp1rTTqkXq4/tSkvNflHRLmgmsUMqCTBPSsWYnnz/KvSTprpP5V0njHtvn5GBS/jOzK3bzt3txUutbe7aGXLca3lyEkgsvyLIUgHLruaPAmR78qA9uMQyYG86EhgLcZTB/6xNAeUzHuaaA1N2XtFrbktntX2vK2kgu2Zk81mPPT67cH2OVGUm/ddEe7ct2yECo97PnaQoZj/ABGgMTE0v3+LOmHxIus64174tOq5m7oP8htKoMqtmWGUSzKfbN8fffCWLtq6y3kdsHczhhOc5EulDBDjwXBInxMDEyK5EHLPZAjD/ZnxV17Q7oKpS0MvdOjrqqAmcgU5idCaM8K4ULDXcjHJcfvAmkWyR4gvkzeKOpNJvFeNdxjbarcu9zgwlq4Idlc3RDm5cgqGtqbbyx+8Y510Gh2ApdrOzi3PEGyq2YOBv4gASPWI9TNKnGuG2t7lh8TeBk21aFWfkUywRQFjzO5BFdF4sScgOkk7eVLGPwxL3gpIzhWEczGX1OiLSGLHaXiJsi0rXQbd2V7rDIoJEgFRduEhlM5fCqfe1EUdxmKt4e2H0RSQFWAILbABZ89f7pNUcXc7tFW5hk8CqJW4O8iQw8TBd50jaRHkt38U2JxVm3JK5mcqwEqRbcKC25ABaJ5k6nSGBs49xa0t6ziUZibcq+ggqecTmnMZ0H6a+3u1VksvgDW+TOreIwdBpp4SeW5HqDI4KLSjPb0eTJXwnYZSepmYigtvsohtvaZIXO1xLnewUMABMmUymmus7aGKYFPiuKnR51A1O3noKAYG69vEh7JOdGBQgTBj96U3cP4PFxrTljatIsnYOcs5V5wBoTprW3iWFTLltstsbQEUgbbqy+Q8/pQB5huNIAe6wuHt5iWYI9mCxOrRcXMp28PKKlDxiby6MqOd8wZRPnB2NSgQvYTEKiIYYysHfkfIaQZ6/nV7gWOXPIBPQEfNJQKJ5GATPn1itowcJaUtnMBflgjoDy2Ua9AJ1mrfB+FB8QETSNZyjTKVYR7qNek9ax2KSZ3SzODS9l/Ac4grfZBiSe7Ru7QW1A8eR2OYmPCAAYVf00pdwpbvWAZArsZDCSNddD9JMfN12P8Abk92uDwxaVV2ZiRp8ukgcvETS9bvlWJAkZtJ6zGh3mQOXKNiZynHZFI30j3ybL9kWbl1bbsclq3BM/eEzMyRIA0Hl50R+EeOKXxaP/epHqU1/TNQXG8IZQLqLKtM5eUEwQu4UjUabA8hNbex19beIw9xp0vZdD1kT6Tv5Gpx8I7csFLG17P/ACduuOQJ84rPU/U/ltWVxZEHr/WvZ29TXSfPGp2MjbY146BpDBWBiQRI+h03FZkbdYNSdvagCu1lcwcopcbNAnbrvzP1q1Zw6ESUXUydBqRsx0303rVH6f0q3ZOlMDE4ZSGBVYb5hAhp3kc/evbgERWV1oFa9f1oAGcWaCnv/KgONxmRlcKGK8iYnadYMERO3lzozx3EAb5cwkAFysyjELmAMEkD2k8opRe/db58DiAPxWb1m6PWJD/8NUhlbjHaC3iLlkXVa3bnUBgSOhO6wGyz6dBS3h+Kq+PtKyraa2bqMgkhVCMVuM8lTmzEaE/LJiQKKcUfDBpvu9s7Dv8AC3baz0NwBk+poVw9H+0Wu4FhrGY5zZdGBBB1I0aJO8RToVnQeO4ru7aWg06Ez11/lSjj+IZBrQntZxS4l4DUlhKgQTynYaf6UnY7izvoSaAD2M7RXASUaPLSP3t9KFY7tFeu6HKPQUOw+Hu3D4VZp+n12oq3Zq8iK9wZVaYMSDG4nmRpt1oAD3GJOp1qUYHZ4nXOPp/rUoCxnVctkN0fT2R/5sP3rRjsfhsrNcYaAa+/7j3pfvN/BsD8ZuH6d2D7eFqauHvlsT+LU/XanBVE0zPdK/70FbthjGbFAifCP1BJ5e1Y4a4Zjq22nX6kz+lUeLEveEbknboASfpV6zaysrAKYkk6eZneCNeX5iubU1wd+gj1Gxbqm2PEBnbKdCSQVJJ1OklTtO8Uj4hDbuuBAy3GiDI0YwATrHrTRgWZ7bpPjYQSdIgjf2BEf39dAKBcUw0G46kZDeYETJEliJOvmNDuK4sL5aPSxpRnz/eh3mzeDqjLs4B+omswdDpsYoR2Nv58Dh2/uR/uyp/SjKrE+ZmvRXKPnckdsnH0Zr6dSJn9+teESY/e01mBsfKvMup9v0pkGtlObSs1LAaDT0ob2kw5uYe6ilwSE1tvkb5lOjQY26bTXPDwhgpLvxIQN/tC6+FyTtI8QVdfxzqAaaQWdbRp9a14vEhFLHly61jgwFRd/lXffQc/OgnabGQygGIEn1OgoSthYMs3HuW1NwTdaSRoSuYzlBHJRC+eWhF/GZATBI3EdDzHXrp7VZx+JOoQlY2I5R66EabHQ0s48JfS5lC2LwEvblgpAP8AEu2twGyySsSCdOp0omz1OLuoBVrq3bhJNsO0jxNoyzC+GBEbg1pwNu8cRbN8WSZMHukzqQpOjqBHnM1RwfE0tvkEhW+W4BDtAHhLDUhlZCR19atWsQe+zDTKpgSeeg/U8qSQBbEsHDgQSrZZjyk0ujgtpGzRLFpk8tdgPejPC/kczqzs35xVS8fF1g1VCsyspBmT+X9KxxfjMA+55T7en0FZXDprQXG4lgxAiKQFq8izoT9alCu/PU+1SkAYteI2V/BZQRHN5utPsU/Oj2NuZbJA0EafWl/gF0syktLBUE/7FtUn/hohx2/CAdapdC31oWlXNdJP3bbmPMqQJj0mmXh3C3Iu91lJWWK5gDzl0JgAakFCYO4IpVtnW6euVfrP9RTZ2M4m1h8xtXLiMoLsskocu4HvWM47nydUMrx8ozw+HuC4LUMrxorrA1jwgNl8JMzBgZtNoqnxlS1p3J1a5MTM+O4sHTQiAeU7+nU+D4/D4214il0EQyHWJMfKdeW/KK57x9ALd+0viC3jDTJA7wAKZaR0BIMzynXjyYezaaPQwantpVVMe/h5dVsFbCAgKWBB67n8zTPFJfwnUjDXAdu8ke6j+Yp3iunG+6jzdUqzSXua1UxXmTWt0VKs5xd7bIBgr5eMuVc0jkHWZ8opN4lc4f3LXBZwotucQttxYIJKqO7A0kNJ1JEeHlXSeLYBb9l7TFlDRqu4gggiecihN/swzqytjcWVYEEZk1B0I+SqTEFOGp/Btf8Alp/lFIvFuKZrwEHxuST0VBM+8Kv+Kuh2LQVFQbKoXXoBFJXavggs2zcQnISFKRJE+fMev1oTBgV7mlKnHsWCjBhsrRBg5pXIeoy6mfKjN/E+H+dc/wC0DnPcYiDO01Vio28Qx32e8uWSttQB5gra1nlqg9Z5Ubwz3r4z4cpczuqkNIOuxB5ZZMiJ+moCwES8FEXFaymp6ZVJH1MewonwLjFvBXVTL/CYsxMklTljlMj8xRYDRYQoMkyQIMdfLSh+MuZfmgD6Vnxw3TkfBlchScxIKkgkMROupI58vWlrDY65fFwXygFs6gJIJHTxbzTsVBm5jhvnWPUUCxWMUk+IGvLWOdlbK8QAYyJ1jcrVu1grgGbvWJ30VP8A+aTYyiMQBUqvdxmIzMO+2MfKv9KlIA52fuGVG3h0mYBM7wJGwH0q3x22dCxPygggzP3eZOsjb9Jr2pWO57qOxJMCYazNtWP3rxExvlE/QCPzpr7O9prlgC3bW3qBq5gRGhGu0QYJ51KlWnyS+hc4Nh2xGLS4621g5zkULMTzJ67600dqeAW1wt26jt43QhS8qC7idTrHikAEAelSpSy+Bv2Hgk1ljT8zH4YXstzE2WYFhlYQxIjUaTpppt11roNSpWeDwIvXL95/L+CVKlStTjJUqVKAJUqVKAOC/E/sw68RvXLVxl73K8CYnKAdiJ1BPvSjikKlQWLHSS2pnz9DXlSrQA/F4pwZDGfr+tVsazknN92OmmYSK9qUxBLsni2RriqM2ZRCzGxkkcp1mKuG+CrCI8tiN9xXtSkBT4MZFwen60zp8q68qlSgBW4raPeGOdSpUpg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32" name="AutoShape 12" descr="data:image/jpeg;base64,/9j/4AAQSkZJRgABAQAAAQABAAD/2wCEAAkGBxQTEhUUEhQWFhUXGR8bGBgYFxwgIBoiHhwdIBwYHxwdHykgHBolHx0fIjEiJSksLi4uGh8zODMsNygtLisBCgoKDg0OGxAQGywkHCQsLy8sLCwsLCwvLy0sLC0tLDAsLDQsLCwsLSwsLCwsLCwvLCwsLCwsLCwsLCwsLCwsLP/AABEIARgAtAMBIgACEQEDEQH/xAAcAAACAgMBAQAAAAAAAAAAAAAFBgAEAgMHAQj/xABLEAACAQIEAwYDBgMFBAcJAQABAhEAAwQSITEFQVEGEyJhcYEHMpEUQlKhsfAjwdEVYoKy4XKSovEkMzVDU3PDJTRjdIOTs8LSFv/EABoBAAMBAQEBAAAAAAAAAAAAAAABAgMEBQb/xAAxEQACAgEDAQYFBAEFAAAAAAAAAQIRAwQSITETIjJBUWFxgZGhwRQjsfDRBTNCUuH/2gAMAwEAAhEDEQA/AOz97rWQuVSZjmMdamJxS20LvsPqfIVlZQQmpNImM7R32PgOVeigeXNhJ9orXhu0eKQjMcw5hgNfcCQfrVbWFj/NSao8N4gt5MyctCDuDVqpA2zUrUDWU0rGZzUmsJqE0WBlNSa1mvQadgbKleA15NKwMqlYzUzUWBlUmsZqCnYGU0sfELBXLuGAtXCjB1O8ZoncjXQ+LTpTLS7x3Gqz5ZkLuPP3+mlZZsihGy8cW5KhiVgdRrXs0v8AZriEk2TyEp5jmPY/r5UfNPHkU47kTKLi6ZM9SsK9rQkF4S8uQEsNteUUD7e44W7afeUElgOugX85+hobxvtBaw1tJKrdcmJMwNi4Go3oBxawb+Ht385Ud6pVZ1yyZZubFoEeQHs0qdhfBaS+AAzGJ2HP06frVsYlRGaVHIkD9VA+sUtdtOFXLAtXFuLLEyh0K9CJPiHUwINUsVxC9ctKLl0OoBGQQMp5ZoEnSDroQRV2KjonZrEm1ikVlIW8CASD4oBYETvr+tPDOOZpXS8r4RLgZ2KopCqDOYCBCkZhJ28jQzAcWCqTfzGCBpIPmY00kDmYg1nLkadDyt5eo2mot9SYBH7NKfCMTh7pcouywc0mASdzJ0MeW0VWTEI1wjvRZ0AWDObc8zy8utZcmlIeC461EeRNc/x2P7tcrXStxPFlUBonQDQgTzMnnzpjwFwPDEKVcArAIO3T/WnYmqdB1nAEnavcwoFj7iIhHyxoszp8pP5maC4jtEnehVLFTzkbnnBXl0PWkuRPgeJrE3R16/lSs/EroRCbJaPvF08Xn4T0Ne2Ma73wGsuqtPinYBdJG3Ll1p2Pa2rGkmpNBMViLaaG4VLdT069Kq/akFzx3i4IGkEZfddCddZpXzQJcDLNabmLVfmMChWJVLanJpmPih/I8yTHtVDB4iwZ+ZufiJ/Tb8qa5ChkxeICoT5ae+1LQIMkAkHXT+Z5zqf2Ky472jtWlXNJkkxpy6sTA3n2NLGK7V3SAiLbVidT80RygwfuwT51x6i5So6cMHVhk3ijLc18Oo6fX0/fINN7EtA6HYzvXNcP2vY+JralNiATMwI3zfiPLlTnwLiIxGGDKIykqQTMRty6U9FcG4sWpg6TJevgHafz/mKlUsTcOY6xHIf6VK9Xg88BccvYXEg4e8gKrMESCrdVMf8AOk/FNd4dfVnuHEWWEJm05iZEkjLpqNPENtqaQ03WCjUMRB/cmrHEcF9ow91cvjNvcnQZCWUDzzbx5TUuLXI45FdAvjVsYy2j5ywBGWToNRKsDzGonrG9KFzgircF66WWwCBcKaNBOWVlSpgkE+U9dKOCxhGknLzEax03AI9aY+CWbnEO8sW1Fu0q+JsoOQE+GQCCzSDHrJ2ikanTeH3LQg2rhYQujDcKNGzCq9/hGHt3S7oADJJBeASZAAB35aflSxw/hLYC2FF831UeK0yZSP71uCdNflPT6FbfEO9ygklYPiG666groZ0H73lqxcI23MJ3Ch7juoaT3feEnfwyJ1ga/lS82IVbmdGAbrGnPcCDR3FcOZxIzEfiJk8o9NaoY3AmyqnvH1OoDba9evOsr54L2tK30+5p4RhrTkByxzkDmoUgRBYE767aa1exHFGsXiq3EC2gFVG6absfKhyYbPFxC7FWlgzCVgzJk+LrRvBXEuwwOZupUZhqennNabU+rMW66Gj+2mZTlQQVyxJOmmnTl+taFtvAIVp0PyCD1B1Eg+lF7uINpZy5teon200rPBYjMS4ZVSOehH9eetZyht5b4OiE1JUlz8Qh2eu3ris15DbUHwxGojXT1qumOL3AqAwpzSRECCNQdRv5ehrPHrcByW2kFTI6CNSQdPbzqndwF9XuM10KxErAA9jM+HzpOSvghJm+6qXSxdc2wBPpMQOvnWm1grRJULDA/ibUHWfTXahiq4OlxRpE5xrvz7uKKcKvWCpUHxsdQxk/IJPiE7ztFLtB7F8DVZsXA9tzdlm0+X5RtGpIOh5ijFvCBfFpqPLz/e3Oh/ceHWZBGUgRpmHtVnEcNCtmW5JO+Y/of9KpSG0K/bO/mxS2lE5UWJHNp5ddh70Qt9mbQyrdxD5jpAHhk8pIMSep3q7x7gyOy3wFzgKGYgHRAzCC2xn8MH1AIN7FWbGdbpTxDZiToTA3O3Lyrly0pWzWE5VSF3Fdm7NwMLN5ywGzCQfcKDGh1Bj1rV8OOIkXb1ncMoYAciu4jkYcc/u0c4fbtLbN0Wxn7s+PfYGT9Z2qzwPhi2wLgALBSEfT5WMwIABERr1J86rC05E5JyqmzVjL6Z2m3rNSvMYUDEfzqV27jChU4yrC4+QwwcmDpI5gToDrzqYfjNy1aYvbYyMoOWCSQfuidBrtV/FIpvOdCCx1n/X86Xu2mNClLeYDLMAdSJMmDygD1Pto2YwjyKwwVkqSl9BrojHxc+uojTlrXRfhuFTBNlILm6e8g67ALPlAn61zfFXJI2ynlM/05D8zTt8NbwFm9YJCgw4IInQQxUDeNPrUN0b1Y03SjtDiTJEMI2G8xtzql/ZTZ81tQGWWkMAH8m3g67kCt+Nu3mPihoJMiOY8jWm2l5YIVsu5Ecv6UbrI2uLLPCeOhiwPhMgOrbofPy8xodK2Y/BtzAiZ3G/nrrFYXMGl0GVyXAPBcUaxr4WU/Mp6E89KL5Cti2lwSwBB5zvGvpHn11qZIpMTsZhRmDuRO/zrHuAZ35xWNmwPEQQsaglT9Bp7/wBaZr+EQIsASD4mjX9gfpVbG2ouBAJB2PX6Uk36g0vQFYS69pg9tzI3XI5DA8iCAD71vu379/OS2VVA2UCJnSBB0/nRi1w0g5SVDTpzn+lbcBaCh8y+IGZGxkaajbaplT6lwdO0Ar2JuFgVLZvWc4A05bjntPrVe/iy5zwF1ObmCIAgAz+H6miGOQF10fNzMzH7/lWl+GkEgAsSNNJ85qaH8DzG2wIOEaUP3TqBproRofLz5Vpw4nS4kaaZRz367b0TweHZgqZdF1MACfUj+dErdpBcSVIgk6/7J+utPgmnYDtNc0lNNtz9NTRPDPcMeGP35mi1s538QjoP9elWxYAHn1p2lyDt9BU7csRwy+GAPyZRuc3eLB9on2NWcLjSbYts5t3FABaBtyMHccqo/EJycPbUj/rL6Lv6/wA6McS4bbueG5mBBJtsu8EyVHmNdOYH05s0lNJo0gnEEdouIZcO1tWLuUOZj03k++n0o92abNgsOf8A4Sj6CP5UN4fwRDmUAnwtmLGTmZSqr7BifKRWvsJi82AtwdVJWD5sSPTRhTwzUFbFOLb4DbELpH6VKqW+K2z8zZT0JHrUrq3Q/wCyMts/Ri8cOts3LjGFQFm9BqRPtXKMPbvY3EpbQZrt1vYfeYnooEk10Pt3xYW8MLYPjcrnEGYBBgDrMfl1ov8ADrswcLaN28mTEXfmH4FmVWBsTufYcqWPiCXsVLxNgbtn8O1sYZbmCzFrYPfgkk3RzuAEwpGvhHI+WqZwDiZW/ZYQCGCmOYbwsI9DX0Dh7hX/AJ1xj4l8Bt2MUXsJCsmd1GyEnLI10BOsbTVp2COgXuFCTP3edSzwtdIE+lG7FotatsdSUUz1lRrWxLGkDSkSDEwADjSQDoGPQ7VbOHMysA+Q0/pVq3ho6VZFqQKSGwS9h8sEDTzgma9wuDCAOQA2y+U7n1oumHrLFWZoaCwMcMM2aNZ3mthwkgxP76+5q4tk8q2KI/50ttBYNu4Bd5/fWpZsqpBEwKJG2Ohr1cODRQWaBlPL9+tahhBKk69avLajYV66ZQTz5CiqDqUcSuTRd4+lBkzYe6bpk27hHfDfKYgOPI/1HSjOGtHUNrPM+e4rbbsHNB+UzoR808j0G/rXNKMpSvyOlSUFQL7Q8HN/uYCsiHNqRuSsMPQAn350XxSAg5o25idt5H5itWHtGx4dWtHbqn9R+/W5cQESDM7GplDjglsr4JABKjKNgB0Hl6k/WlHgWCfDJfUIcgYlM3M6gwTssAGdtKc2yossYUfv3/50D70Xris0hRPdoWOsHUnXbbeeg2aYcO7TKi+bBAwhypmjNlWdDuBB05bbVKv4pmJBWIM8/wC8etSuF4+TrWSXqJA7OPi+K3Tm/h2bs3NDAAPhQaQS0HY6c+ldauoWgiOv7NeYPBpbDZR87s7GNyxJ/IQPQVvSa91eh5bZXVZ9TXLfi7ZuW8RbfXur1sISNpttmIPswI9D0rri26VfilhFuYB5jPbZbiDmYZVaB0ysdeWlNAgrwfFoMJhs7AZrSxPkon9RVkcQsDTvEnnLaj5eX+Nf94UD7FYvDYrCWFbIz2UyQZBEgrImD4lG2+/uw3OB2GnNaUzE7yYiATMmIG/MTvTEYXsbaRiruqkbgnyB/Q16mPtf+IupHPrMacvlP0NbcTwqzcJZ7asx3Jmdo35aaaVP7Hs5s/dLmlTOu6iF9Mo2jajgDX/aVn/xF678gxBP1BHsa2WsdaOaLi6EA67EmAPckD3rxeDWQuUWwFiIk7STG/Un1k9TXv8AY9nX+HGbeGYTqDOh3kAzvOu9HAGuzxWyZhx5Hk3y6r1EsB6mKy+32SQO8WTmjX8Hza+XOsrXB7CkMttQQZETprO0xEgGNpE761g3A8OSSbS6kk76lgFJImCSABr0o4A9TGWSSBcUxEwdpCkT6hlP+IV7Zx1piArgzqPMEwD7kxXtrg9hc2W0ozABt9QsQD5CBWS8MtAABIiAILCIII1BncCgDWvEbW4cbTz2BIn6g/Q1l9stMC3eLCsFJnYlsoU+ZbSOtZJwq0NkGxXnsZJG+xk6Vhc4PZYMptLDkMw11IEAnXccvQdBS4CzFsZZBg3EBIkAnlDGfSEY/wCE1mnE7ObL3iZpAidZYSo9SDI614eCWCZNsEwRJJJAMyASdB4joOte2+D2VJK2wCQASCZ0kDWZ0kxRSHbIvEbTRldWmIjWcwJG28gE+grRYu2nI7q4pLjMADMgBSSOoh1P+IVvw3CbNsqUthSk5YnwzMgCYA8R+tecP4Zh1yvZRRp4SpMQRy1gzSaTBNo1vg5MsSfI1XxeEzaEeHn/ACjpRoitN637VnLHZopgRcJAA6D+Z6VKKDDiBv8AWpWXYortDcRWQFZxXsV1GAJ7S8YXCWGutqRoi/iY7D05nyBpJs9jruMwzYq/cb7XdGe2DGVV5JG0Mv0nnrNf4oYg3sZZwoOigDTrcIE+oAH1NdTRIAAGgED2rPxN30R6NvS4YSj4pc/JdF8H5iJ2DXCYu2xfC2FxNvS7/CUEzMNtzggjkQfKhfxJ4CMOLd7DzbQnLcVWYAH7rATA5jTyrThcR9l446jRHuZWHlcUMP8AiIro/HeHDE4e5Zb76wD0O6n2IBo8UWvM0lJaXURyR8EknXs+q+XkA/htbsnBpctr/EaVusSSxZSdyeXMDoRU+I62Vwj3bi/xFGW2wJDAk8iOQ3PkKVfhZxJrOJuYW54Tc2U8nScw91B/3KN8dP23idnDDW1hv4l7pmgFQfP5R/iahO4Dy4HDWOTfdXev2/vBhZ7J204czXgWxHdM5cs2ZDEhVM6AaA9YM70ufD/s/bxxv9+1w5AmWHI+bPM9flH510/tH/7pf/8AKf8AymuY/Dnji4VcSzW7rgi3/wBWmaMveTmP3d+fQ1MklJehpp8uXJpssovvWq+b8jzjgv8ACMSvc3ma2wzqrHQgGGRhtv8AeAG/lT320wdu7grt3LDrazIwJBHMCRy8qS7DjjOOBuMtu0i6WifE66yAdJJ0noNp3rqPEsH3tm5a2zoV9JEU4K066Gernsli3/7i8X14+PBzL4V4Vb16+bsv3a2ymZiQCS8mJ30FdB7QYBLti53izlVipBIKmNwRB5Vz/wCD9zLiL6NoxtiR0KsZHtmrovaO+LeFvudhab/KaePwE/6lf6zu+1fRdDlXw2wwv4oi9LqLZbKzNEyBJE67nese3OBW1jxatSiMLfhVjAzGDAmB6Ua+DmCOa/dOwC219dWb8sv1ob8SWjiaHoto6b6Mdh1rOv20emp3/qEoroo/eg52j7BW7Vl72FuXUuWwWMufEBvqIIMTV74Y9oLmJt3bd4l3tZYc7kPmgHzGU+0edecf43icVaaxg8JeBuDK1y6oQKDvGY7x9PPatvC+FjhWAvXCwa7lLswGmbZFE8gTHmSdpitKqVroeZKbnp9mV3NtbfVet+xR4/j3x+L+wWHKWU1xDruYiVHlML5k9BrXuOeD4lFDFsDeJ0MnuyNyDrrJnzE7kTWXwdw3hxF0yWLKsnyBYn3La+lFviphs2AZo+R0P1bKf835UlzHd5mj2w1C0v8Aw6P3b8/jfT24G8EHbUGvaWPhxxA3sDbzHxWyUPop8P8AwxTRWqdqzysuN48jg/J0a2FSs4qUEHhrwms4rTiLIdSpLCeasQfYjUUAca49aF7jFxWmGvIpgwQMqLoeR0p//wD8Hhvx4n/77/1r278P8DJdkuZpksb92Z6zn3qxw/Hhj3ChsklRca6WYgzqPvTIO50EHyGPdg+95nq59W8kYrC2tqp+X5OY9pcCuG4iEtliqtaILsWOuU6k612+KWMR2AwNxi1xLjs3zFr90k+vjo/w/BLZQIpcgbZ3Zj6ZmJMVcI7WzHWamGeEEm7iqd+f3OXfETBthMfbxVvTvCHH+2kZh6ER9Woz2BxVu2j4i84F7FXCWLGIVcxGuwGpP+IdKJ/EbhiXrVs3HKqrHURzjrpyjXr1qnwPHWO5VHSyzLpoVIHXzjX1hT5VjJqM+p0Sz9rpIxp30b9l0DvHuK2Wwl6Li+K22XWJ8JiAevLrSh8Gjrix/wCV/wCrW69wd7tsrdaSwIVFYqAWeSYB8UyNCSBHtTJwzsZhbD57Iuo2kxeuawdiC0EVWOfaSteRlvx4tPPFbuVfYTu3PZFsO/2vCSqg5mVd7Z/Gv93qOXps19h+1a4y3lcgX0HiX8Q/Gvl1HI+0tFIPaLsIRcGI4e3dXVObJynaVJ0XSZUgqZ5c9HFxdoUdRDUY+yzupLwy/D9ih2hwx4dxFMaoJsXCQ8D5cwhh7nxjqQR0q98Q+PrdsphMKRduYjLoh+7IYD/FH0BmKsWe1aMhw/FrJsM3hYupNt/8Q0U+8dDVnsnwvh9hycNcS5cbY94HYDoI2HU7nmaVXwujNHk27Z5Ytyj0rlOulv2+4X7L8HGEwyWZkjVz1Y6k+nIeQFc3+Ix/9qJ6Wv8AOa666SCNdRuDr/zpaxPYLBXGLXEuOx3Zr92T/wAVOcLVIx0eqjjzPLkvlP7jOaU/ig0cPuDq1sf8an+VMfD8ELSZFLkf33Zj9WJNUONdmbGKM3+8YclF24qg9cqsBNVK2qRzaecceWM30TsRPh92Zs4nDu9xroIuFfBdZRsDqBz13oj2t7IWLOEvXEe+WVQQGvMw+Ybg0zcH7K4fCtmsC4nUd9cKnSNVZiDvW/jfZ+zigBf7xlEeEXXVTBkEhSJPr0FQsfdo7J69vUb1J7LuvxVij8HLv8LEL0uKfqsf/rXRAaX+F9j8Lh3z2BcRtJi9cIMbAgsQR/U0wCqgmlTObWZYZc0pw6MlSpUqjmJXG/iH23uXMX9jsXGt2VOS4ySGdiOo1CqdIB118q7JXBeJcJTCY/EveaJvfwydfnIafQZxvtlPKlKW1Wa4Ib5UEOG4C3ZVLzqM5BGbxS0xspJ8Wu5Ijrzro/COH3bd22zC2VZIIUQUaJifvDcTp+dIuB4S93Gr3wYWYJGUxGUmNRuCRvrty5dLtqwu6sO7A8AHORBzenLXn5a8kIW98uWdWeaS2x6BE1BQbtVhLt6wbNg5WuMAX5IAcxJEgnQRA5tSZ2nwOPweHN48Re4AyrlFvL8xiZzH9K65SryMMGnWWluSbdJO/wDA99pAv2a6WAICE69Y0/OljA8MzNIChbQyqeTtAlmUclIgL5UBweBxmLtW5x7NnUOUNuQuvhBObU89BppNMWLxn9nYFTcElFAAnW47SWBPkZYnmJ9+XKt74OrsuzXZxknJuqV/kYuGcLS2ig5nIM5mJJJJmfryGg2FEprnmJXHYK2uOuXmukwcTYMZQpMLk/CVmPOddjTvZupiLKsjNkuAEMpKnruNR+xXRBJKkjkzYnGpXafFr1/v1LlSuW9mrmKxWKv2GxuIVbWaCpWTD5RMirmH4xi8HxBMLfvHEWrkQzABgGkAyOYO4Mg7iKN/mby0Mk3FSTkldc9Kv0DXxE4hibOFLYdfDH8S6D4rYkahY1naeXTmDHZu/eewjYi0tq4Rqqn/AIiI8JO+XWKB/Em7cs4cXrN25bYOqkK2hBnkdJ86y4Ulx+GC81+93rWjcz59jBIAG0cojWKd94Wy9NF0vFV82N1SaRPhhi72JS5dv3rlwo4VQW0HhnYbnXn0FFPiHduWsG961ce26FIytAIZ1UgjY6Hempd2zKWmcc/Ytq7q/IZm8qQ+B8Z4g/Ebtu7aAQBc6ZxltLrldWjxlteWscsul7sStzEYFbt2/eNy4X8QeMuV2UQBpsPeg3ws4jfxTXXv3rj92tsgZoEtnmY3+XY6a1LlbR0QwdnDLaT28efrXB0gV7WLMBqdBzJoZf7RYdd3nzCsf0H6VpR51hWpQ/Acbw94xbuqx/Dsf91oNEKKGSpUqUgNd+8qKWYgKokk8hXK7vCreOxJxDMR4zlBBJI0gASIIA28/Smr4gcUyIliCe91YxyXWPUkfl51qu4cPYS6/hyopCqBEmP5xyOg9Ixy7n0OjC1BWzfheBPbabagJ+EnXnMCSBJ1iaJ4O2Lr+MfJrlZduhkj9Dyqpwm+VGU3C0j8Kjl/dAM0UbFCiGNLlCnkbL9IvxOx6Pg3RDmK3EzEbKQw0J6zyHQzTLfxhgwROw2pX7aYRmwhsWbVy4zMryFJAhpMtty0EnfpFVN8MvRpLPBv1QW7BYZRgLDRqUn8zSt2+xyniOFt3GC27WVnJ2GZpJPso+vnTX2Gdlwlu3ct3Ee0sEMh11OqkaNPQa0ocQwd9+KjFfZrxsZ0OtvUqqBScp13kxUtd1Udmnr9TklJ9FKuV8qGnjXazAXbF239qsnOjCM28gxQ74QY4thrlo/908gdA8t/mzU0Y421tZxZLSNFW14jI2iJX3iKQ/hrhb+Ca99osXgHS2ARbLapnnQa65qt3uRnBY5aXJGPW01bX26eRU7JX76Y7GNh7K3ml5VrmT/vDscpkzy09asdlMUmL4k13GMVxCaWrOWFGUGRO5ZdTB5ydYhbHYrDXrGNvXbuHvKl3MFOQmJeRMSR68vzrd2v4H9qxdxbAFvFWrdu4pmO+BLA/wCy6FR4v7wB2kQour+x1Zc2LtpQdLdFJSXlx5+3kwn8Vj/0H/6qfzq1wH/si3/8sf8AKaTeL9obuMwowb2n+2LcGZQIzBRJaOTRy99tmjheIdOGiw1i/wB6tru8ndtqSCAQ3yxpMzppzImk7k37HPkxSx6eOOXXf9vX4CP2M4VevW3Nq0XAYAn7U9mDlGmVQc3rV3tNwPEWsM73LJRRllvtty5EuoHgYQ0kx5b8qP8Awww93DrctXrN1GdwykocuiwQWEhducTPWinxDV7mEexatvcuOUIyqSAFdWJJ2Gi7b1Kh3Doy6t/rKVVa5t9PrRPhp/2ZZ9bv/wCW5Sv8FXgYn/Zs/wDqUf7F33w2BW1dsXhctlzlFtjmzOzCCBGx57UF+GWAvYVrqX7F1e8FsK2QxKZ5kjb5hqdKaXhMpNbNRz1arpz3m/4C3bTjH8QWZgAAkdSdp6xpFInGu1FmYzyZ1Akge4GXfkKafiLwYhreMLQloFby6ywaQhXlmzNGsCDJICmeVtx5bZ/gqiR+FSx93bUz5bbAxXVGXB4zRhjeK5x4HBM7HQ+xOm/mKZuxvxUvYVxaxk3bG2bd7e+o/Gu2m8bdKDWO0WNvCbas4/FGg/OJ9ZrzhXZ84/G2cOV7gNOdlGbRVLEgaLJgL5SDrzGB9JWL6uquhBVgCpHMHUGpWnhuASxat2bQi3bUIomYCiBrzqVkUJfHUa7xDLp4Yy9NEB188xP0rLtRju7KYe2dcstAnLEZQBtIDfmDWvOf7RukNAUtJjYAdOdA7ONW8Xa5o7OzbGU5KvT5Qg5aD3rGcqR148d/JEPErlsBncKp2Jy7fiGup8tP64r2rJ0F2Y08NomP6nlG2m5opxjhath2bbKQSNdjGg5iNT+W1AeweEF3FsSn8O2A5UgiIBiQR1k7cqIRuN2RJpOjdZ43duB2QSLZBYHTfQcz6z5imPjDtbwKvncMxtZmkADMQSBGo0bfy36oXDMWyY1LS7X8qsTtMxqDuf8ASnftmv8ABYFdGuBekBZgTt8se8daicqS9zfHjrMl7jzwzFC7bVwwaRuOZBg/mK3YjEqkZjEmBS38PsYHw7KDItuRJAGhAOsc9TRnGW0uFc4MKZEEj6xuPKt4SuKbOTNDZNx9zeuPtlsocZs2WOcwDEehB9CKw/tWzGbvFy6yZECImemjA+4rWnCLYKt4iVdnUlp1Yy2/L9KwTgNgLkCeHXwyY1y5vWcgn361fBmXUxSFsoYFomB0kifLY/Q1x3iHaW9hONIMRdVhbY2ixEHurrBxmjSVzLDRspnma6zg+EWrTBkBBVBbHiJ8KkkDXXmdaRvil8PftzribTKrqmW4CD41BkEeagtpzkaiKaAbOPcDwuJZUvqO9+4wYq+mvhI1MRPOtOAQ2wv/AE83EYZkNxUPhjcOAMw5yZNUOy2PtXguFvXM2Ks2mXUwz22Cg3BHUBQY1B150dtcAsqoVQwUKyBc7QFZsxAk6a/oByEKkX2k9u2+Pr9C4mIUAEuD4skyNWkjL0zSCI8qzsYlHnIwaDBjlVO7wS02jZiBcNwDOwysSSSIPViY21qxg8AlrNkEZzmbXc9aOCDdd20qvl3/AKjoR+/St986TWggfv8AfnSAEdpOztnHWhZv5soYsArFfFrlmNwJmDXHcJg8Fh71vD3bZv31dQxggS8ZRqcrAAgwZB513i189c27X8Gw1nGtev5QLkMuZZkqNcvLMDEneAu1VETNXa45VAWACR5TOknoKv8AwqtI1x3UhmtrlOoJUMYAjdZyM3+Kk7iPGXxbixhbRuajL1IXUnX5RtqSKd/hxwkYB7iXrqm7iMnhUGFKZzBbzzaTG3nVsR0WpUrysijmL4rD3BjLjMczaFQTtczQkiIJ3JHLpNErPArRD3mFxvFByRqSdANBmC5t5/Q0kcHsAXbw+8XUgcyCWzEecBR1hjXVuzcDDi2d1LR6ZpEfWPas9lyt9Dpc3CNLqBe0wFvDgIpVHIUyRI5jQbzG09Oohf4FhnwSX2Cd4t1BLgKoSQREAQZYkADXQecNvHMbaa4cOyq2QKzFtgTpGx1A6j74oX2yvqtlFRVRWY5hIOiCZMSAATJOu9ROLjbT4Kw1OSi1zZz7tBNruLyljdQ5xmmCAUy89vCQRG3KIroHax7mLsWbthT3ZGdhIGUmNTP4crfWkbtHhD9mzzDKAroeuoVl6jQ/UdaNcJ7YOuGs2goMCGJaDpOUDQzKxO2x9Kzxvdjo7s9QmskeWvzwNHYfA3rIfvUyq6pl1UjwyJEE7gj6e5bDQngnFe8e7ayx3ZgGd9BOkcmke084BU10QSSpHmZ5uc90lyzbhG3HQ1vqrZEMTOhFWgasxJVXik9zchmQ5GhlUMV0OoUggkdKtVKAPn/sd2fuWbqYu6x78HMoDEwSCDmafGSDEbb78u48H4mt+3mXQj5l6H+h5Un9quEtauTbAFt9c2+Q81A5zuJ0HnEEVwripwd5civcDa3QI1GwYliADO2vIjaqfIHVKC9psTfCZMMVVyCWuNH8MAbhSIZidNdAAx1iCYRwQCNiJFc/7W4vE28fBcLYuWYtDuy5YqH7yACACM41fwmViTskBzntTxriGCxdy19vu3GyqWfQAyob/qzKrE8t9OtNnw67e3715cPjIdn+RwoVgQC0OFAGoUwYG2u4oBi+ywuhsROJDwM1y+tvkAoOUDcAAddvWtHYLDuMZh7UK0XzcZt2EW2mSRoDHXWDTA7tY+YVR7V4Ozesd1fjK7KFOkhifDE8+XvV61oZoH2lvqbluIJtyRps2mv5UkAPt4OzgkNvDIAx+Zjqfc/oNhQl7RYnU6HVtZnyPXz/AGMzdds2X8RAbNroYZoI30JG86VovPJ7pDEQCRyH9dvqelWmSxjsdq2CgOqseskT7ARUpKxNosxIMLsB5CvadIXICNyL75ttdDsRMGR7zRf4bX8R3llDduZMyqUJkGVdmGuogWydD0pZVle4BaLZC2VSwAOUwJhdAYkxXSOxWGHf4cga93dvsfNzkUf7s/nWcaOnL5fAv9pguHvC6LOdWZRcyQGGaQG10KkKVOsiFPKk7iWNe/ci4CMkxbZpI8QJBMCTMGYHT1f+2VstZvgAHS1O2wc5jqehrmr3FbE6+FU+aSxIkSwkyWO5g9etYam9tI6dBW/cy5x+yGwJcASBBhpiGGnSCNoHLevezeAa21l8ysgcBgPFJyswEDl4d5PvFXeMYELgbxWIZBBkeLKD11PhEgRImQdq3/CK2Ltu+HGaDbbXeYfWd503rn09uFe51ZZrbNrp/wCj7huG2rdx7iIFd/mInX22HtVpqyyGp3e9dqVHjt2Yg15bu5THKve7P9aUuL8ZuLeusqk2cO9lLv8AEgkvBlVykZR3q5pPijSI1aEPINSkzA9s8zm0bYFxcSLMEmGQuy94p5kFSCORjqK9wXa+8Tba5Zti1du37Vtlc5g1nvYzKVjK3dNqDpI9nQWNmMwy3EKNsf2DXP7+B7vEHOFld2OpygSMo21HOrOG7du2EfED7IzKLU20vMTbN24qfxPD4QASf8NXLV845L3hTvLDZA9pyyXQyhvCSBqJiNYIPWnQWauB9rO6tE4x5iCSls/wwx8KNBOYiQJA5bVd+IbkYUOrBTmC5yoaA+hiWA1GkzG1JPEMMptZHANs5mcbBsqfKfrvyyedW8X2rvDhzDEgNcZZW4NCp0yHKBBIbnpMHkCaAK/GMWfseRi7QuhOWW21JUkDfToDQj4YYsNxEIFA8DvmkySFyx0gBmPvS7gMLjMc0gsVOjXHbQddeZ0iFH03ol2KHdYgPhrZvOgnOzZSQQQwywckgwFaSZ3BDAAHa+KcQTD2mvXWCogkk7eQ+tIeHxrYlTdOdEY6T4Wf+8digJ5DXmSJis+03F/td3CWjZuIyM117bZNcoCrqGKlQXzddNNa2rbueNzeWytsFpEaDkZYat6AAExrpQgNV+6tm3oAFAAA5CSAB7z+dCuD4vPbLEx4mnT+831NVOLMAoAZuRILSCeWrSdzyPITNLeDxV53XDd53a5jJA+UauzmNTCzp5RzpgOl66s1KXOOYvD2LxQFAkA23drt03VIBF2bdxVUEyMsaZfOvadk0VFuEYkl21GcmXzScp1mBMkgzH5RXVuybIuIcBgcmHtrp5CTt5zXJ1C3bxYgAHxaREyAQI9NOvvRrhfGXQ3SpAN0asPIEj82Gsctd65cmRxfB6P6dzSZ0XtXi1Nq+g0m2pLTEDMD+YBrmOAs5hlIysMoIHXLDD2MADXnTJxDGXTbIYz/AA0mZBks4HXU6etLNjEDMy6QN1iSFyiSxBmBoZP1rnc5ZE7N9PjWOXyDa4ovavLbMg23BmRMqQdCunUGOo0BFFPgyYtXyN5tj/P/AK0r9oCAoT7xBGbQyuuhO8jTSdoBCxAcPhJbUWr4Qz4rc+WjDnvsTp1rTTqkXq4/tSkvNflHRLmgmsUMqCTBPSsWYnnz/KvSTprpP5V0njHtvn5GBS/jOzK3bzt3txUutbe7aGXLca3lyEkgsvyLIUgHLruaPAmR78qA9uMQyYG86EhgLcZTB/6xNAeUzHuaaA1N2XtFrbktntX2vK2kgu2Zk81mPPT67cH2OVGUm/ddEe7ct2yECo97PnaQoZj/ABGgMTE0v3+LOmHxIus64174tOq5m7oP8htKoMqtmWGUSzKfbN8fffCWLtq6y3kdsHczhhOc5EulDBDjwXBInxMDEyK5EHLPZAjD/ZnxV17Q7oKpS0MvdOjrqqAmcgU5idCaM8K4ULDXcjHJcfvAmkWyR4gvkzeKOpNJvFeNdxjbarcu9zgwlq4Idlc3RDm5cgqGtqbbyx+8Y510Gh2ApdrOzi3PEGyq2YOBv4gASPWI9TNKnGuG2t7lh8TeBk21aFWfkUywRQFjzO5BFdF4sScgOkk7eVLGPwxL3gpIzhWEczGX1OiLSGLHaXiJsi0rXQbd2V7rDIoJEgFRduEhlM5fCqfe1EUdxmKt4e2H0RSQFWAILbABZ89f7pNUcXc7tFW5hk8CqJW4O8iQw8TBd50jaRHkt38U2JxVm3JK5mcqwEqRbcKC25ABaJ5k6nSGBs49xa0t6ziUZibcq+ggqecTmnMZ0H6a+3u1VksvgDW+TOreIwdBpp4SeW5HqDI4KLSjPb0eTJXwnYZSepmYigtvsohtvaZIXO1xLnewUMABMmUymmus7aGKYFPiuKnR51A1O3noKAYG69vEh7JOdGBQgTBj96U3cP4PFxrTljatIsnYOcs5V5wBoTprW3iWFTLltstsbQEUgbbqy+Q8/pQB5huNIAe6wuHt5iWYI9mCxOrRcXMp28PKKlDxiby6MqOd8wZRPnB2NSgQvYTEKiIYYysHfkfIaQZ6/nV7gWOXPIBPQEfNJQKJ5GATPn1itowcJaUtnMBflgjoDy2Ua9AJ1mrfB+FB8QETSNZyjTKVYR7qNek9ax2KSZ3SzODS9l/Ac4grfZBiSe7Ru7QW1A8eR2OYmPCAAYVf00pdwpbvWAZArsZDCSNddD9JMfN12P8Abk92uDwxaVV2ZiRp8ukgcvETS9bvlWJAkZtJ6zGh3mQOXKNiZynHZFI30j3ybL9kWbl1bbsclq3BM/eEzMyRIA0Hl50R+EeOKXxaP/epHqU1/TNQXG8IZQLqLKtM5eUEwQu4UjUabA8hNbex19beIw9xp0vZdD1kT6Tv5Gpx8I7csFLG17P/ACduuOQJ84rPU/U/ltWVxZEHr/WvZ29TXSfPGp2MjbY146BpDBWBiQRI+h03FZkbdYNSdvagCu1lcwcopcbNAnbrvzP1q1Zw6ESUXUydBqRsx0303rVH6f0q3ZOlMDE4ZSGBVYb5hAhp3kc/evbgERWV1oFa9f1oAGcWaCnv/KgONxmRlcKGK8iYnadYMERO3lzozx3EAb5cwkAFysyjELmAMEkD2k8opRe/db58DiAPxWb1m6PWJD/8NUhlbjHaC3iLlkXVa3bnUBgSOhO6wGyz6dBS3h+Kq+PtKyraa2bqMgkhVCMVuM8lTmzEaE/LJiQKKcUfDBpvu9s7Dv8AC3baz0NwBk+poVw9H+0Wu4FhrGY5zZdGBBB1I0aJO8RToVnQeO4ru7aWg06Ez11/lSjj+IZBrQntZxS4l4DUlhKgQTynYaf6UnY7izvoSaAD2M7RXASUaPLSP3t9KFY7tFeu6HKPQUOw+Hu3D4VZp+n12oq3Zq8iK9wZVaYMSDG4nmRpt1oAD3GJOp1qUYHZ4nXOPp/rUoCxnVctkN0fT2R/5sP3rRjsfhsrNcYaAa+/7j3pfvN/BsD8ZuH6d2D7eFqauHvlsT+LU/XanBVE0zPdK/70FbthjGbFAifCP1BJ5e1Y4a4Zjq22nX6kz+lUeLEveEbknboASfpV6zaysrAKYkk6eZneCNeX5iubU1wd+gj1Gxbqm2PEBnbKdCSQVJJ1OklTtO8Uj4hDbuuBAy3GiDI0YwATrHrTRgWZ7bpPjYQSdIgjf2BEf39dAKBcUw0G46kZDeYETJEliJOvmNDuK4sL5aPSxpRnz/eh3mzeDqjLs4B+omswdDpsYoR2Nv58Dh2/uR/uyp/SjKrE+ZmvRXKPnckdsnH0Zr6dSJn9+teESY/e01mBsfKvMup9v0pkGtlObSs1LAaDT0ob2kw5uYe6ilwSE1tvkb5lOjQY26bTXPDwhgpLvxIQN/tC6+FyTtI8QVdfxzqAaaQWdbRp9a14vEhFLHly61jgwFRd/lXffQc/OgnabGQygGIEn1OgoSthYMs3HuW1NwTdaSRoSuYzlBHJRC+eWhF/GZATBI3EdDzHXrp7VZx+JOoQlY2I5R66EabHQ0s48JfS5lC2LwEvblgpAP8AEu2twGyySsSCdOp0omz1OLuoBVrq3bhJNsO0jxNoyzC+GBEbg1pwNu8cRbN8WSZMHukzqQpOjqBHnM1RwfE0tvkEhW+W4BDtAHhLDUhlZCR19atWsQe+zDTKpgSeeg/U8qSQBbEsHDgQSrZZjyk0ujgtpGzRLFpk8tdgPejPC/kczqzs35xVS8fF1g1VCsyspBmT+X9KxxfjMA+55T7en0FZXDprQXG4lgxAiKQFq8izoT9alCu/PU+1SkAYteI2V/BZQRHN5utPsU/Oj2NuZbJA0EafWl/gF0syktLBUE/7FtUn/hohx2/CAdapdC31oWlXNdJP3bbmPMqQJj0mmXh3C3Iu91lJWWK5gDzl0JgAakFCYO4IpVtnW6euVfrP9RTZ2M4m1h8xtXLiMoLsskocu4HvWM47nydUMrx8ozw+HuC4LUMrxorrA1jwgNl8JMzBgZtNoqnxlS1p3J1a5MTM+O4sHTQiAeU7+nU+D4/D4214il0EQyHWJMfKdeW/KK57x9ALd+0viC3jDTJA7wAKZaR0BIMzynXjyYezaaPQwantpVVMe/h5dVsFbCAgKWBB67n8zTPFJfwnUjDXAdu8ke6j+Yp3iunG+6jzdUqzSXua1UxXmTWt0VKs5xd7bIBgr5eMuVc0jkHWZ8opN4lc4f3LXBZwotucQttxYIJKqO7A0kNJ1JEeHlXSeLYBb9l7TFlDRqu4gggiecihN/swzqytjcWVYEEZk1B0I+SqTEFOGp/Btf8Alp/lFIvFuKZrwEHxuST0VBM+8Kv+Kuh2LQVFQbKoXXoBFJXavggs2zcQnISFKRJE+fMev1oTBgV7mlKnHsWCjBhsrRBg5pXIeoy6mfKjN/E+H+dc/wC0DnPcYiDO01Vio28Qx32e8uWSttQB5gra1nlqg9Z5Ubwz3r4z4cpczuqkNIOuxB5ZZMiJ+moCwES8FEXFaymp6ZVJH1MewonwLjFvBXVTL/CYsxMklTljlMj8xRYDRYQoMkyQIMdfLSh+MuZfmgD6Vnxw3TkfBlchScxIKkgkMROupI58vWlrDY65fFwXygFs6gJIJHTxbzTsVBm5jhvnWPUUCxWMUk+IGvLWOdlbK8QAYyJ1jcrVu1grgGbvWJ30VP8A+aTYyiMQBUqvdxmIzMO+2MfKv9KlIA52fuGVG3h0mYBM7wJGwH0q3x22dCxPygggzP3eZOsjb9Jr2pWO57qOxJMCYazNtWP3rxExvlE/QCPzpr7O9prlgC3bW3qBq5gRGhGu0QYJ51KlWnyS+hc4Nh2xGLS4621g5zkULMTzJ67600dqeAW1wt26jt43QhS8qC7idTrHikAEAelSpSy+Bv2Hgk1ljT8zH4YXstzE2WYFhlYQxIjUaTpppt11roNSpWeDwIvXL95/L+CVKlStTjJUqVKAJUqVKAOC/E/sw68RvXLVxl73K8CYnKAdiJ1BPvSjikKlQWLHSS2pnz9DXlSrQA/F4pwZDGfr+tVsazknN92OmmYSK9qUxBLsni2RriqM2ZRCzGxkkcp1mKuG+CrCI8tiN9xXtSkBT4MZFwen60zp8q68qlSgBW4raPeGOdSpUpg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34" name="AutoShape 14" descr="data:image/jpeg;base64,/9j/4AAQSkZJRgABAQAAAQABAAD/2wCEAAkGBxQTEhUUEhQWFhUXGR8bGBgYFxwgIBoiHhwdIBwYHxwdHykgHBolHx0fIjEiJSksLi4uGh8zODMsNygtLisBCgoKDg0OGxAQGywkHCQsLy8sLCwsLCwvLy0sLC0tLDAsLDQsLCwsLSwsLCwsLCwvLCwsLCwsLCwsLCwsLCwsLP/AABEIARgAtAMBIgACEQEDEQH/xAAcAAACAgMBAQAAAAAAAAAAAAAFBgAEAgMHAQj/xABLEAACAQIEAwYDBgMFBAcJAQABAhEAAwQSITEFQVEGEyJhcYEHMpEUQlKhsfAjwdEVYoKy4XKSovEkMzVDU3PDJTRjdIOTs8LSFv/EABoBAAMBAQEBAAAAAAAAAAAAAAABAgMEBQb/xAAxEQACAgEDAQYFBAEFAAAAAAAAAQIRAwQSITETIjJBUWFxgZGhwRQjsfDRBTNCUuH/2gAMAwEAAhEDEQA/AOz97rWQuVSZjmMdamJxS20LvsPqfIVlZQQmpNImM7R32PgOVeigeXNhJ9orXhu0eKQjMcw5hgNfcCQfrVbWFj/NSao8N4gt5MyctCDuDVqpA2zUrUDWU0rGZzUmsJqE0WBlNSa1mvQadgbKleA15NKwMqlYzUzUWBlUmsZqCnYGU0sfELBXLuGAtXCjB1O8ZoncjXQ+LTpTLS7x3Gqz5ZkLuPP3+mlZZsihGy8cW5KhiVgdRrXs0v8AZriEk2TyEp5jmPY/r5UfNPHkU47kTKLi6ZM9SsK9rQkF4S8uQEsNteUUD7e44W7afeUElgOugX85+hobxvtBaw1tJKrdcmJMwNi4Go3oBxawb+Ht385Ud6pVZ1yyZZubFoEeQHs0qdhfBaS+AAzGJ2HP06frVsYlRGaVHIkD9VA+sUtdtOFXLAtXFuLLEyh0K9CJPiHUwINUsVxC9ctKLl0OoBGQQMp5ZoEnSDroQRV2KjonZrEm1ikVlIW8CASD4oBYETvr+tPDOOZpXS8r4RLgZ2KopCqDOYCBCkZhJ28jQzAcWCqTfzGCBpIPmY00kDmYg1nLkadDyt5eo2mot9SYBH7NKfCMTh7pcouywc0mASdzJ0MeW0VWTEI1wjvRZ0AWDObc8zy8utZcmlIeC461EeRNc/x2P7tcrXStxPFlUBonQDQgTzMnnzpjwFwPDEKVcArAIO3T/WnYmqdB1nAEnavcwoFj7iIhHyxoszp8pP5maC4jtEnehVLFTzkbnnBXl0PWkuRPgeJrE3R16/lSs/EroRCbJaPvF08Xn4T0Ne2Ma73wGsuqtPinYBdJG3Ll1p2Pa2rGkmpNBMViLaaG4VLdT069Kq/akFzx3i4IGkEZfddCddZpXzQJcDLNabmLVfmMChWJVLanJpmPih/I8yTHtVDB4iwZ+ZufiJ/Tb8qa5ChkxeICoT5ae+1LQIMkAkHXT+Z5zqf2Ky472jtWlXNJkkxpy6sTA3n2NLGK7V3SAiLbVidT80RygwfuwT51x6i5So6cMHVhk3ijLc18Oo6fX0/fINN7EtA6HYzvXNcP2vY+JralNiATMwI3zfiPLlTnwLiIxGGDKIykqQTMRty6U9FcG4sWpg6TJevgHafz/mKlUsTcOY6xHIf6VK9Xg88BccvYXEg4e8gKrMESCrdVMf8AOk/FNd4dfVnuHEWWEJm05iZEkjLpqNPENtqaQ03WCjUMRB/cmrHEcF9ow91cvjNvcnQZCWUDzzbx5TUuLXI45FdAvjVsYy2j5ywBGWToNRKsDzGonrG9KFzgircF66WWwCBcKaNBOWVlSpgkE+U9dKOCxhGknLzEax03AI9aY+CWbnEO8sW1Fu0q+JsoOQE+GQCCzSDHrJ2ikanTeH3LQg2rhYQujDcKNGzCq9/hGHt3S7oADJJBeASZAAB35aflSxw/hLYC2FF831UeK0yZSP71uCdNflPT6FbfEO9ygklYPiG666groZ0H73lqxcI23MJ3Ch7juoaT3feEnfwyJ1ga/lS82IVbmdGAbrGnPcCDR3FcOZxIzEfiJk8o9NaoY3AmyqnvH1OoDba9evOsr54L2tK30+5p4RhrTkByxzkDmoUgRBYE767aa1exHFGsXiq3EC2gFVG6absfKhyYbPFxC7FWlgzCVgzJk+LrRvBXEuwwOZupUZhqennNabU+rMW66Gj+2mZTlQQVyxJOmmnTl+taFtvAIVp0PyCD1B1Eg+lF7uINpZy5teon200rPBYjMS4ZVSOehH9eetZyht5b4OiE1JUlz8Qh2eu3ris15DbUHwxGojXT1qumOL3AqAwpzSRECCNQdRv5ehrPHrcByW2kFTI6CNSQdPbzqndwF9XuM10KxErAA9jM+HzpOSvghJm+6qXSxdc2wBPpMQOvnWm1grRJULDA/ibUHWfTXahiq4OlxRpE5xrvz7uKKcKvWCpUHxsdQxk/IJPiE7ztFLtB7F8DVZsXA9tzdlm0+X5RtGpIOh5ijFvCBfFpqPLz/e3Oh/ceHWZBGUgRpmHtVnEcNCtmW5JO+Y/of9KpSG0K/bO/mxS2lE5UWJHNp5ddh70Qt9mbQyrdxD5jpAHhk8pIMSep3q7x7gyOy3wFzgKGYgHRAzCC2xn8MH1AIN7FWbGdbpTxDZiToTA3O3Lyrly0pWzWE5VSF3Fdm7NwMLN5ywGzCQfcKDGh1Bj1rV8OOIkXb1ncMoYAciu4jkYcc/u0c4fbtLbN0Wxn7s+PfYGT9Z2qzwPhi2wLgALBSEfT5WMwIABERr1J86rC05E5JyqmzVjL6Z2m3rNSvMYUDEfzqV27jChU4yrC4+QwwcmDpI5gToDrzqYfjNy1aYvbYyMoOWCSQfuidBrtV/FIpvOdCCx1n/X86Xu2mNClLeYDLMAdSJMmDygD1Pto2YwjyKwwVkqSl9BrojHxc+uojTlrXRfhuFTBNlILm6e8g67ALPlAn61zfFXJI2ynlM/05D8zTt8NbwFm9YJCgw4IInQQxUDeNPrUN0b1Y03SjtDiTJEMI2G8xtzql/ZTZ81tQGWWkMAH8m3g67kCt+Nu3mPihoJMiOY8jWm2l5YIVsu5Ecv6UbrI2uLLPCeOhiwPhMgOrbofPy8xodK2Y/BtzAiZ3G/nrrFYXMGl0GVyXAPBcUaxr4WU/Mp6E89KL5Cti2lwSwBB5zvGvpHn11qZIpMTsZhRmDuRO/zrHuAZ35xWNmwPEQQsaglT9Bp7/wBaZr+EQIsASD4mjX9gfpVbG2ouBAJB2PX6Uk36g0vQFYS69pg9tzI3XI5DA8iCAD71vu379/OS2VVA2UCJnSBB0/nRi1w0g5SVDTpzn+lbcBaCh8y+IGZGxkaajbaplT6lwdO0Ar2JuFgVLZvWc4A05bjntPrVe/iy5zwF1ObmCIAgAz+H6miGOQF10fNzMzH7/lWl+GkEgAsSNNJ85qaH8DzG2wIOEaUP3TqBproRofLz5Vpw4nS4kaaZRz367b0TweHZgqZdF1MACfUj+dErdpBcSVIgk6/7J+utPgmnYDtNc0lNNtz9NTRPDPcMeGP35mi1s538QjoP9elWxYAHn1p2lyDt9BU7csRwy+GAPyZRuc3eLB9on2NWcLjSbYts5t3FABaBtyMHccqo/EJycPbUj/rL6Lv6/wA6McS4bbueG5mBBJtsu8EyVHmNdOYH05s0lNJo0gnEEdouIZcO1tWLuUOZj03k++n0o92abNgsOf8A4Sj6CP5UN4fwRDmUAnwtmLGTmZSqr7BifKRWvsJi82AtwdVJWD5sSPTRhTwzUFbFOLb4DbELpH6VKqW+K2z8zZT0JHrUrq3Q/wCyMts/Ri8cOts3LjGFQFm9BqRPtXKMPbvY3EpbQZrt1vYfeYnooEk10Pt3xYW8MLYPjcrnEGYBBgDrMfl1ov8ADrswcLaN28mTEXfmH4FmVWBsTufYcqWPiCXsVLxNgbtn8O1sYZbmCzFrYPfgkk3RzuAEwpGvhHI+WqZwDiZW/ZYQCGCmOYbwsI9DX0Dh7hX/AJ1xj4l8Bt2MUXsJCsmd1GyEnLI10BOsbTVp2COgXuFCTP3edSzwtdIE+lG7FotatsdSUUz1lRrWxLGkDSkSDEwADjSQDoGPQ7VbOHMysA+Q0/pVq3ho6VZFqQKSGwS9h8sEDTzgma9wuDCAOQA2y+U7n1oumHrLFWZoaCwMcMM2aNZ3mthwkgxP76+5q4tk8q2KI/50ttBYNu4Bd5/fWpZsqpBEwKJG2Ohr1cODRQWaBlPL9+tahhBKk69avLajYV66ZQTz5CiqDqUcSuTRd4+lBkzYe6bpk27hHfDfKYgOPI/1HSjOGtHUNrPM+e4rbbsHNB+UzoR808j0G/rXNKMpSvyOlSUFQL7Q8HN/uYCsiHNqRuSsMPQAn350XxSAg5o25idt5H5itWHtGx4dWtHbqn9R+/W5cQESDM7GplDjglsr4JABKjKNgB0Hl6k/WlHgWCfDJfUIcgYlM3M6gwTssAGdtKc2yossYUfv3/50D70Xris0hRPdoWOsHUnXbbeeg2aYcO7TKi+bBAwhypmjNlWdDuBB05bbVKv4pmJBWIM8/wC8etSuF4+TrWSXqJA7OPi+K3Tm/h2bs3NDAAPhQaQS0HY6c+ldauoWgiOv7NeYPBpbDZR87s7GNyxJ/IQPQVvSa91eh5bZXVZ9TXLfi7ZuW8RbfXur1sISNpttmIPswI9D0rri26VfilhFuYB5jPbZbiDmYZVaB0ysdeWlNAgrwfFoMJhs7AZrSxPkon9RVkcQsDTvEnnLaj5eX+Nf94UD7FYvDYrCWFbIz2UyQZBEgrImD4lG2+/uw3OB2GnNaUzE7yYiATMmIG/MTvTEYXsbaRiruqkbgnyB/Q16mPtf+IupHPrMacvlP0NbcTwqzcJZ7asx3Jmdo35aaaVP7Hs5s/dLmlTOu6iF9Mo2jajgDX/aVn/xF678gxBP1BHsa2WsdaOaLi6EA67EmAPckD3rxeDWQuUWwFiIk7STG/Un1k9TXv8AY9nX+HGbeGYTqDOh3kAzvOu9HAGuzxWyZhx5Hk3y6r1EsB6mKy+32SQO8WTmjX8Hza+XOsrXB7CkMttQQZETprO0xEgGNpE761g3A8OSSbS6kk76lgFJImCSABr0o4A9TGWSSBcUxEwdpCkT6hlP+IV7Zx1piArgzqPMEwD7kxXtrg9hc2W0ozABt9QsQD5CBWS8MtAABIiAILCIII1BncCgDWvEbW4cbTz2BIn6g/Q1l9stMC3eLCsFJnYlsoU+ZbSOtZJwq0NkGxXnsZJG+xk6Vhc4PZYMptLDkMw11IEAnXccvQdBS4CzFsZZBg3EBIkAnlDGfSEY/wCE1mnE7ObL3iZpAidZYSo9SDI614eCWCZNsEwRJJJAMyASdB4joOte2+D2VJK2wCQASCZ0kDWZ0kxRSHbIvEbTRldWmIjWcwJG28gE+grRYu2nI7q4pLjMADMgBSSOoh1P+IVvw3CbNsqUthSk5YnwzMgCYA8R+tecP4Zh1yvZRRp4SpMQRy1gzSaTBNo1vg5MsSfI1XxeEzaEeHn/ACjpRoitN637VnLHZopgRcJAA6D+Z6VKKDDiBv8AWpWXYortDcRWQFZxXsV1GAJ7S8YXCWGutqRoi/iY7D05nyBpJs9jruMwzYq/cb7XdGe2DGVV5JG0Mv0nnrNf4oYg3sZZwoOigDTrcIE+oAH1NdTRIAAGgED2rPxN30R6NvS4YSj4pc/JdF8H5iJ2DXCYu2xfC2FxNvS7/CUEzMNtzggjkQfKhfxJ4CMOLd7DzbQnLcVWYAH7rATA5jTyrThcR9l446jRHuZWHlcUMP8AiIro/HeHDE4e5Zb76wD0O6n2IBo8UWvM0lJaXURyR8EknXs+q+XkA/htbsnBpctr/EaVusSSxZSdyeXMDoRU+I62Vwj3bi/xFGW2wJDAk8iOQ3PkKVfhZxJrOJuYW54Tc2U8nScw91B/3KN8dP23idnDDW1hv4l7pmgFQfP5R/iahO4Dy4HDWOTfdXev2/vBhZ7J204czXgWxHdM5cs2ZDEhVM6AaA9YM70ufD/s/bxxv9+1w5AmWHI+bPM9flH510/tH/7pf/8AKf8AymuY/Dnji4VcSzW7rgi3/wBWmaMveTmP3d+fQ1MklJehpp8uXJpssovvWq+b8jzjgv8ACMSvc3ma2wzqrHQgGGRhtv8AeAG/lT320wdu7grt3LDrazIwJBHMCRy8qS7DjjOOBuMtu0i6WifE66yAdJJ0noNp3rqPEsH3tm5a2zoV9JEU4K066Gernsli3/7i8X14+PBzL4V4Vb16+bsv3a2ymZiQCS8mJ30FdB7QYBLti53izlVipBIKmNwRB5Vz/wCD9zLiL6NoxtiR0KsZHtmrovaO+LeFvudhab/KaePwE/6lf6zu+1fRdDlXw2wwv4oi9LqLZbKzNEyBJE67nese3OBW1jxatSiMLfhVjAzGDAmB6Ua+DmCOa/dOwC219dWb8sv1ob8SWjiaHoto6b6Mdh1rOv20emp3/qEoroo/eg52j7BW7Vl72FuXUuWwWMufEBvqIIMTV74Y9oLmJt3bd4l3tZYc7kPmgHzGU+0edecf43icVaaxg8JeBuDK1y6oQKDvGY7x9PPatvC+FjhWAvXCwa7lLswGmbZFE8gTHmSdpitKqVroeZKbnp9mV3NtbfVet+xR4/j3x+L+wWHKWU1xDruYiVHlML5k9BrXuOeD4lFDFsDeJ0MnuyNyDrrJnzE7kTWXwdw3hxF0yWLKsnyBYn3La+lFviphs2AZo+R0P1bKf835UlzHd5mj2w1C0v8Aw6P3b8/jfT24G8EHbUGvaWPhxxA3sDbzHxWyUPop8P8AwxTRWqdqzysuN48jg/J0a2FSs4qUEHhrwms4rTiLIdSpLCeasQfYjUUAca49aF7jFxWmGvIpgwQMqLoeR0p//wD8Hhvx4n/77/1r278P8DJdkuZpksb92Z6zn3qxw/Hhj3ChsklRca6WYgzqPvTIO50EHyGPdg+95nq59W8kYrC2tqp+X5OY9pcCuG4iEtliqtaILsWOuU6k612+KWMR2AwNxi1xLjs3zFr90k+vjo/w/BLZQIpcgbZ3Zj6ZmJMVcI7WzHWamGeEEm7iqd+f3OXfETBthMfbxVvTvCHH+2kZh6ER9Woz2BxVu2j4i84F7FXCWLGIVcxGuwGpP+IdKJ/EbhiXrVs3HKqrHURzjrpyjXr1qnwPHWO5VHSyzLpoVIHXzjX1hT5VjJqM+p0Sz9rpIxp30b9l0DvHuK2Wwl6Li+K22XWJ8JiAevLrSh8Gjrix/wCV/wCrW69wd7tsrdaSwIVFYqAWeSYB8UyNCSBHtTJwzsZhbD57Iuo2kxeuawdiC0EVWOfaSteRlvx4tPPFbuVfYTu3PZFsO/2vCSqg5mVd7Z/Gv93qOXps19h+1a4y3lcgX0HiX8Q/Gvl1HI+0tFIPaLsIRcGI4e3dXVObJynaVJ0XSZUgqZ5c9HFxdoUdRDUY+yzupLwy/D9ih2hwx4dxFMaoJsXCQ8D5cwhh7nxjqQR0q98Q+PrdsphMKRduYjLoh+7IYD/FH0BmKsWe1aMhw/FrJsM3hYupNt/8Q0U+8dDVnsnwvh9hycNcS5cbY94HYDoI2HU7nmaVXwujNHk27Z5Ytyj0rlOulv2+4X7L8HGEwyWZkjVz1Y6k+nIeQFc3+Ix/9qJ6Wv8AOa666SCNdRuDr/zpaxPYLBXGLXEuOx3Zr92T/wAVOcLVIx0eqjjzPLkvlP7jOaU/ig0cPuDq1sf8an+VMfD8ELSZFLkf33Zj9WJNUONdmbGKM3+8YclF24qg9cqsBNVK2qRzaecceWM30TsRPh92Zs4nDu9xroIuFfBdZRsDqBz13oj2t7IWLOEvXEe+WVQQGvMw+Ybg0zcH7K4fCtmsC4nUd9cKnSNVZiDvW/jfZ+zigBf7xlEeEXXVTBkEhSJPr0FQsfdo7J69vUb1J7LuvxVij8HLv8LEL0uKfqsf/rXRAaX+F9j8Lh3z2BcRtJi9cIMbAgsQR/U0wCqgmlTObWZYZc0pw6MlSpUqjmJXG/iH23uXMX9jsXGt2VOS4ySGdiOo1CqdIB118q7JXBeJcJTCY/EveaJvfwydfnIafQZxvtlPKlKW1Wa4Ib5UEOG4C3ZVLzqM5BGbxS0xspJ8Wu5Ijrzro/COH3bd22zC2VZIIUQUaJifvDcTp+dIuB4S93Gr3wYWYJGUxGUmNRuCRvrty5dLtqwu6sO7A8AHORBzenLXn5a8kIW98uWdWeaS2x6BE1BQbtVhLt6wbNg5WuMAX5IAcxJEgnQRA5tSZ2nwOPweHN48Re4AyrlFvL8xiZzH9K65SryMMGnWWluSbdJO/wDA99pAv2a6WAICE69Y0/OljA8MzNIChbQyqeTtAlmUclIgL5UBweBxmLtW5x7NnUOUNuQuvhBObU89BppNMWLxn9nYFTcElFAAnW47SWBPkZYnmJ9+XKt74OrsuzXZxknJuqV/kYuGcLS2ig5nIM5mJJJJmfryGg2FEprnmJXHYK2uOuXmukwcTYMZQpMLk/CVmPOddjTvZupiLKsjNkuAEMpKnruNR+xXRBJKkjkzYnGpXafFr1/v1LlSuW9mrmKxWKv2GxuIVbWaCpWTD5RMirmH4xi8HxBMLfvHEWrkQzABgGkAyOYO4Mg7iKN/mby0Mk3FSTkldc9Kv0DXxE4hibOFLYdfDH8S6D4rYkahY1naeXTmDHZu/eewjYi0tq4Rqqn/AIiI8JO+XWKB/Em7cs4cXrN25bYOqkK2hBnkdJ86y4Ulx+GC81+93rWjcz59jBIAG0cojWKd94Wy9NF0vFV82N1SaRPhhi72JS5dv3rlwo4VQW0HhnYbnXn0FFPiHduWsG961ce26FIytAIZ1UgjY6Hempd2zKWmcc/Ytq7q/IZm8qQ+B8Z4g/Ebtu7aAQBc6ZxltLrldWjxlteWscsul7sStzEYFbt2/eNy4X8QeMuV2UQBpsPeg3ws4jfxTXXv3rj92tsgZoEtnmY3+XY6a1LlbR0QwdnDLaT28efrXB0gV7WLMBqdBzJoZf7RYdd3nzCsf0H6VpR51hWpQ/Acbw94xbuqx/Dsf91oNEKKGSpUqUgNd+8qKWYgKokk8hXK7vCreOxJxDMR4zlBBJI0gASIIA28/Smr4gcUyIliCe91YxyXWPUkfl51qu4cPYS6/hyopCqBEmP5xyOg9Ixy7n0OjC1BWzfheBPbabagJ+EnXnMCSBJ1iaJ4O2Lr+MfJrlZduhkj9Dyqpwm+VGU3C0j8Kjl/dAM0UbFCiGNLlCnkbL9IvxOx6Pg3RDmK3EzEbKQw0J6zyHQzTLfxhgwROw2pX7aYRmwhsWbVy4zMryFJAhpMtty0EnfpFVN8MvRpLPBv1QW7BYZRgLDRqUn8zSt2+xyniOFt3GC27WVnJ2GZpJPso+vnTX2Gdlwlu3ct3Ee0sEMh11OqkaNPQa0ocQwd9+KjFfZrxsZ0OtvUqqBScp13kxUtd1Udmnr9TklJ9FKuV8qGnjXazAXbF239qsnOjCM28gxQ74QY4thrlo/908gdA8t/mzU0Y421tZxZLSNFW14jI2iJX3iKQ/hrhb+Ca99osXgHS2ARbLapnnQa65qt3uRnBY5aXJGPW01bX26eRU7JX76Y7GNh7K3ml5VrmT/vDscpkzy09asdlMUmL4k13GMVxCaWrOWFGUGRO5ZdTB5ydYhbHYrDXrGNvXbuHvKl3MFOQmJeRMSR68vzrd2v4H9qxdxbAFvFWrdu4pmO+BLA/wCy6FR4v7wB2kQour+x1Zc2LtpQdLdFJSXlx5+3kwn8Vj/0H/6qfzq1wH/si3/8sf8AKaTeL9obuMwowb2n+2LcGZQIzBRJaOTRy99tmjheIdOGiw1i/wB6tru8ndtqSCAQ3yxpMzppzImk7k37HPkxSx6eOOXXf9vX4CP2M4VevW3Nq0XAYAn7U9mDlGmVQc3rV3tNwPEWsM73LJRRllvtty5EuoHgYQ0kx5b8qP8Awww93DrctXrN1GdwykocuiwQWEhducTPWinxDV7mEexatvcuOUIyqSAFdWJJ2Gi7b1Kh3Doy6t/rKVVa5t9PrRPhp/2ZZ9bv/wCW5Sv8FXgYn/Zs/wDqUf7F33w2BW1dsXhctlzlFtjmzOzCCBGx57UF+GWAvYVrqX7F1e8FsK2QxKZ5kjb5hqdKaXhMpNbNRz1arpz3m/4C3bTjH8QWZgAAkdSdp6xpFInGu1FmYzyZ1Akge4GXfkKafiLwYhreMLQloFby6ywaQhXlmzNGsCDJICmeVtx5bZ/gqiR+FSx93bUz5bbAxXVGXB4zRhjeK5x4HBM7HQ+xOm/mKZuxvxUvYVxaxk3bG2bd7e+o/Gu2m8bdKDWO0WNvCbas4/FGg/OJ9ZrzhXZ84/G2cOV7gNOdlGbRVLEgaLJgL5SDrzGB9JWL6uquhBVgCpHMHUGpWnhuASxat2bQi3bUIomYCiBrzqVkUJfHUa7xDLp4Yy9NEB188xP0rLtRju7KYe2dcstAnLEZQBtIDfmDWvOf7RukNAUtJjYAdOdA7ONW8Xa5o7OzbGU5KvT5Qg5aD3rGcqR148d/JEPErlsBncKp2Jy7fiGup8tP64r2rJ0F2Y08NomP6nlG2m5opxjhath2bbKQSNdjGg5iNT+W1AeweEF3FsSn8O2A5UgiIBiQR1k7cqIRuN2RJpOjdZ43duB2QSLZBYHTfQcz6z5imPjDtbwKvncMxtZmkADMQSBGo0bfy36oXDMWyY1LS7X8qsTtMxqDuf8ASnftmv8ABYFdGuBekBZgTt8se8daicqS9zfHjrMl7jzwzFC7bVwwaRuOZBg/mK3YjEqkZjEmBS38PsYHw7KDItuRJAGhAOsc9TRnGW0uFc4MKZEEj6xuPKt4SuKbOTNDZNx9zeuPtlsocZs2WOcwDEehB9CKw/tWzGbvFy6yZECImemjA+4rWnCLYKt4iVdnUlp1Yy2/L9KwTgNgLkCeHXwyY1y5vWcgn361fBmXUxSFsoYFomB0kifLY/Q1x3iHaW9hONIMRdVhbY2ixEHurrBxmjSVzLDRspnma6zg+EWrTBkBBVBbHiJ8KkkDXXmdaRvil8PftzribTKrqmW4CD41BkEeagtpzkaiKaAbOPcDwuJZUvqO9+4wYq+mvhI1MRPOtOAQ2wv/AE83EYZkNxUPhjcOAMw5yZNUOy2PtXguFvXM2Ks2mXUwz22Cg3BHUBQY1B150dtcAsqoVQwUKyBc7QFZsxAk6a/oByEKkX2k9u2+Pr9C4mIUAEuD4skyNWkjL0zSCI8qzsYlHnIwaDBjlVO7wS02jZiBcNwDOwysSSSIPViY21qxg8AlrNkEZzmbXc9aOCDdd20qvl3/AKjoR+/St986TWggfv8AfnSAEdpOztnHWhZv5soYsArFfFrlmNwJmDXHcJg8Fh71vD3bZv31dQxggS8ZRqcrAAgwZB513i189c27X8Gw1nGtev5QLkMuZZkqNcvLMDEneAu1VETNXa45VAWACR5TOknoKv8AwqtI1x3UhmtrlOoJUMYAjdZyM3+Kk7iPGXxbixhbRuajL1IXUnX5RtqSKd/hxwkYB7iXrqm7iMnhUGFKZzBbzzaTG3nVsR0WpUrysijmL4rD3BjLjMczaFQTtczQkiIJ3JHLpNErPArRD3mFxvFByRqSdANBmC5t5/Q0kcHsAXbw+8XUgcyCWzEecBR1hjXVuzcDDi2d1LR6ZpEfWPas9lyt9Dpc3CNLqBe0wFvDgIpVHIUyRI5jQbzG09Oohf4FhnwSX2Cd4t1BLgKoSQREAQZYkADXQecNvHMbaa4cOyq2QKzFtgTpGx1A6j74oX2yvqtlFRVRWY5hIOiCZMSAATJOu9ROLjbT4Kw1OSi1zZz7tBNruLyljdQ5xmmCAUy89vCQRG3KIroHax7mLsWbthT3ZGdhIGUmNTP4crfWkbtHhD9mzzDKAroeuoVl6jQ/UdaNcJ7YOuGs2goMCGJaDpOUDQzKxO2x9Kzxvdjo7s9QmskeWvzwNHYfA3rIfvUyq6pl1UjwyJEE7gj6e5bDQngnFe8e7ayx3ZgGd9BOkcmke084BU10QSSpHmZ5uc90lyzbhG3HQ1vqrZEMTOhFWgasxJVXik9zchmQ5GhlUMV0OoUggkdKtVKAPn/sd2fuWbqYu6x78HMoDEwSCDmafGSDEbb78u48H4mt+3mXQj5l6H+h5Un9quEtauTbAFt9c2+Q81A5zuJ0HnEEVwripwd5civcDa3QI1GwYliADO2vIjaqfIHVKC9psTfCZMMVVyCWuNH8MAbhSIZidNdAAx1iCYRwQCNiJFc/7W4vE28fBcLYuWYtDuy5YqH7yACACM41fwmViTskBzntTxriGCxdy19vu3GyqWfQAyob/qzKrE8t9OtNnw67e3715cPjIdn+RwoVgQC0OFAGoUwYG2u4oBi+ywuhsROJDwM1y+tvkAoOUDcAAddvWtHYLDuMZh7UK0XzcZt2EW2mSRoDHXWDTA7tY+YVR7V4Ozesd1fjK7KFOkhifDE8+XvV61oZoH2lvqbluIJtyRps2mv5UkAPt4OzgkNvDIAx+Zjqfc/oNhQl7RYnU6HVtZnyPXz/AGMzdds2X8RAbNroYZoI30JG86VovPJ7pDEQCRyH9dvqelWmSxjsdq2CgOqseskT7ARUpKxNosxIMLsB5CvadIXICNyL75ttdDsRMGR7zRf4bX8R3llDduZMyqUJkGVdmGuogWydD0pZVle4BaLZC2VSwAOUwJhdAYkxXSOxWGHf4cga93dvsfNzkUf7s/nWcaOnL5fAv9pguHvC6LOdWZRcyQGGaQG10KkKVOsiFPKk7iWNe/ci4CMkxbZpI8QJBMCTMGYHT1f+2VstZvgAHS1O2wc5jqehrmr3FbE6+FU+aSxIkSwkyWO5g9etYam9tI6dBW/cy5x+yGwJcASBBhpiGGnSCNoHLevezeAa21l8ysgcBgPFJyswEDl4d5PvFXeMYELgbxWIZBBkeLKD11PhEgRImQdq3/CK2Ltu+HGaDbbXeYfWd503rn09uFe51ZZrbNrp/wCj7huG2rdx7iIFd/mInX22HtVpqyyGp3e9dqVHjt2Yg15bu5THKve7P9aUuL8ZuLeusqk2cO9lLv8AEgkvBlVykZR3q5pPijSI1aEPINSkzA9s8zm0bYFxcSLMEmGQuy94p5kFSCORjqK9wXa+8Tba5Zti1du37Vtlc5g1nvYzKVjK3dNqDpI9nQWNmMwy3EKNsf2DXP7+B7vEHOFld2OpygSMo21HOrOG7du2EfED7IzKLU20vMTbN24qfxPD4QASf8NXLV845L3hTvLDZA9pyyXQyhvCSBqJiNYIPWnQWauB9rO6tE4x5iCSls/wwx8KNBOYiQJA5bVd+IbkYUOrBTmC5yoaA+hiWA1GkzG1JPEMMptZHANs5mcbBsqfKfrvyyedW8X2rvDhzDEgNcZZW4NCp0yHKBBIbnpMHkCaAK/GMWfseRi7QuhOWW21JUkDfToDQj4YYsNxEIFA8DvmkySFyx0gBmPvS7gMLjMc0gsVOjXHbQddeZ0iFH03ol2KHdYgPhrZvOgnOzZSQQQwywckgwFaSZ3BDAAHa+KcQTD2mvXWCogkk7eQ+tIeHxrYlTdOdEY6T4Wf+8digJ5DXmSJis+03F/td3CWjZuIyM117bZNcoCrqGKlQXzddNNa2rbueNzeWytsFpEaDkZYat6AAExrpQgNV+6tm3oAFAAA5CSAB7z+dCuD4vPbLEx4mnT+831NVOLMAoAZuRILSCeWrSdzyPITNLeDxV53XDd53a5jJA+UauzmNTCzp5RzpgOl66s1KXOOYvD2LxQFAkA23drt03VIBF2bdxVUEyMsaZfOvadk0VFuEYkl21GcmXzScp1mBMkgzH5RXVuybIuIcBgcmHtrp5CTt5zXJ1C3bxYgAHxaREyAQI9NOvvRrhfGXQ3SpAN0asPIEj82Gsctd65cmRxfB6P6dzSZ0XtXi1Nq+g0m2pLTEDMD+YBrmOAs5hlIysMoIHXLDD2MADXnTJxDGXTbIYz/AA0mZBks4HXU6etLNjEDMy6QN1iSFyiSxBmBoZP1rnc5ZE7N9PjWOXyDa4ovavLbMg23BmRMqQdCunUGOo0BFFPgyYtXyN5tj/P/AK0r9oCAoT7xBGbQyuuhO8jTSdoBCxAcPhJbUWr4Qz4rc+WjDnvsTp1rTTqkXq4/tSkvNflHRLmgmsUMqCTBPSsWYnnz/KvSTprpP5V0njHtvn5GBS/jOzK3bzt3txUutbe7aGXLca3lyEkgsvyLIUgHLruaPAmR78qA9uMQyYG86EhgLcZTB/6xNAeUzHuaaA1N2XtFrbktntX2vK2kgu2Zk81mPPT67cH2OVGUm/ddEe7ct2yECo97PnaQoZj/ABGgMTE0v3+LOmHxIus64174tOq5m7oP8htKoMqtmWGUSzKfbN8fffCWLtq6y3kdsHczhhOc5EulDBDjwXBInxMDEyK5EHLPZAjD/ZnxV17Q7oKpS0MvdOjrqqAmcgU5idCaM8K4ULDXcjHJcfvAmkWyR4gvkzeKOpNJvFeNdxjbarcu9zgwlq4Idlc3RDm5cgqGtqbbyx+8Y510Gh2ApdrOzi3PEGyq2YOBv4gASPWI9TNKnGuG2t7lh8TeBk21aFWfkUywRQFjzO5BFdF4sScgOkk7eVLGPwxL3gpIzhWEczGX1OiLSGLHaXiJsi0rXQbd2V7rDIoJEgFRduEhlM5fCqfe1EUdxmKt4e2H0RSQFWAILbABZ89f7pNUcXc7tFW5hk8CqJW4O8iQw8TBd50jaRHkt38U2JxVm3JK5mcqwEqRbcKC25ABaJ5k6nSGBs49xa0t6ziUZibcq+ggqecTmnMZ0H6a+3u1VksvgDW+TOreIwdBpp4SeW5HqDI4KLSjPb0eTJXwnYZSepmYigtvsohtvaZIXO1xLnewUMABMmUymmus7aGKYFPiuKnR51A1O3noKAYG69vEh7JOdGBQgTBj96U3cP4PFxrTljatIsnYOcs5V5wBoTprW3iWFTLltstsbQEUgbbqy+Q8/pQB5huNIAe6wuHt5iWYI9mCxOrRcXMp28PKKlDxiby6MqOd8wZRPnB2NSgQvYTEKiIYYysHfkfIaQZ6/nV7gWOXPIBPQEfNJQKJ5GATPn1itowcJaUtnMBflgjoDy2Ua9AJ1mrfB+FB8QETSNZyjTKVYR7qNek9ax2KSZ3SzODS9l/Ac4grfZBiSe7Ru7QW1A8eR2OYmPCAAYVf00pdwpbvWAZArsZDCSNddD9JMfN12P8Abk92uDwxaVV2ZiRp8ukgcvETS9bvlWJAkZtJ6zGh3mQOXKNiZynHZFI30j3ybL9kWbl1bbsclq3BM/eEzMyRIA0Hl50R+EeOKXxaP/epHqU1/TNQXG8IZQLqLKtM5eUEwQu4UjUabA8hNbex19beIw9xp0vZdD1kT6Tv5Gpx8I7csFLG17P/ACduuOQJ84rPU/U/ltWVxZEHr/WvZ29TXSfPGp2MjbY146BpDBWBiQRI+h03FZkbdYNSdvagCu1lcwcopcbNAnbrvzP1q1Zw6ESUXUydBqRsx0303rVH6f0q3ZOlMDE4ZSGBVYb5hAhp3kc/evbgERWV1oFa9f1oAGcWaCnv/KgONxmRlcKGK8iYnadYMERO3lzozx3EAb5cwkAFysyjELmAMEkD2k8opRe/db58DiAPxWb1m6PWJD/8NUhlbjHaC3iLlkXVa3bnUBgSOhO6wGyz6dBS3h+Kq+PtKyraa2bqMgkhVCMVuM8lTmzEaE/LJiQKKcUfDBpvu9s7Dv8AC3baz0NwBk+poVw9H+0Wu4FhrGY5zZdGBBB1I0aJO8RToVnQeO4ru7aWg06Ez11/lSjj+IZBrQntZxS4l4DUlhKgQTynYaf6UnY7izvoSaAD2M7RXASUaPLSP3t9KFY7tFeu6HKPQUOw+Hu3D4VZp+n12oq3Zq8iK9wZVaYMSDG4nmRpt1oAD3GJOp1qUYHZ4nXOPp/rUoCxnVctkN0fT2R/5sP3rRjsfhsrNcYaAa+/7j3pfvN/BsD8ZuH6d2D7eFqauHvlsT+LU/XanBVE0zPdK/70FbthjGbFAifCP1BJ5e1Y4a4Zjq22nX6kz+lUeLEveEbknboASfpV6zaysrAKYkk6eZneCNeX5iubU1wd+gj1Gxbqm2PEBnbKdCSQVJJ1OklTtO8Uj4hDbuuBAy3GiDI0YwATrHrTRgWZ7bpPjYQSdIgjf2BEf39dAKBcUw0G46kZDeYETJEliJOvmNDuK4sL5aPSxpRnz/eh3mzeDqjLs4B+omswdDpsYoR2Nv58Dh2/uR/uyp/SjKrE+ZmvRXKPnckdsnH0Zr6dSJn9+teESY/e01mBsfKvMup9v0pkGtlObSs1LAaDT0ob2kw5uYe6ilwSE1tvkb5lOjQY26bTXPDwhgpLvxIQN/tC6+FyTtI8QVdfxzqAaaQWdbRp9a14vEhFLHly61jgwFRd/lXffQc/OgnabGQygGIEn1OgoSthYMs3HuW1NwTdaSRoSuYzlBHJRC+eWhF/GZATBI3EdDzHXrp7VZx+JOoQlY2I5R66EabHQ0s48JfS5lC2LwEvblgpAP8AEu2twGyySsSCdOp0omz1OLuoBVrq3bhJNsO0jxNoyzC+GBEbg1pwNu8cRbN8WSZMHukzqQpOjqBHnM1RwfE0tvkEhW+W4BDtAHhLDUhlZCR19atWsQe+zDTKpgSeeg/U8qSQBbEsHDgQSrZZjyk0ujgtpGzRLFpk8tdgPejPC/kczqzs35xVS8fF1g1VCsyspBmT+X9KxxfjMA+55T7en0FZXDprQXG4lgxAiKQFq8izoT9alCu/PU+1SkAYteI2V/BZQRHN5utPsU/Oj2NuZbJA0EafWl/gF0syktLBUE/7FtUn/hohx2/CAdapdC31oWlXNdJP3bbmPMqQJj0mmXh3C3Iu91lJWWK5gDzl0JgAakFCYO4IpVtnW6euVfrP9RTZ2M4m1h8xtXLiMoLsskocu4HvWM47nydUMrx8ozw+HuC4LUMrxorrA1jwgNl8JMzBgZtNoqnxlS1p3J1a5MTM+O4sHTQiAeU7+nU+D4/D4214il0EQyHWJMfKdeW/KK57x9ALd+0viC3jDTJA7wAKZaR0BIMzynXjyYezaaPQwantpVVMe/h5dVsFbCAgKWBB67n8zTPFJfwnUjDXAdu8ke6j+Yp3iunG+6jzdUqzSXua1UxXmTWt0VKs5xd7bIBgr5eMuVc0jkHWZ8opN4lc4f3LXBZwotucQttxYIJKqO7A0kNJ1JEeHlXSeLYBb9l7TFlDRqu4gggiecihN/swzqytjcWVYEEZk1B0I+SqTEFOGp/Btf8Alp/lFIvFuKZrwEHxuST0VBM+8Kv+Kuh2LQVFQbKoXXoBFJXavggs2zcQnISFKRJE+fMev1oTBgV7mlKnHsWCjBhsrRBg5pXIeoy6mfKjN/E+H+dc/wC0DnPcYiDO01Vio28Qx32e8uWSttQB5gra1nlqg9Z5Ubwz3r4z4cpczuqkNIOuxB5ZZMiJ+moCwES8FEXFaymp6ZVJH1MewonwLjFvBXVTL/CYsxMklTljlMj8xRYDRYQoMkyQIMdfLSh+MuZfmgD6Vnxw3TkfBlchScxIKkgkMROupI58vWlrDY65fFwXygFs6gJIJHTxbzTsVBm5jhvnWPUUCxWMUk+IGvLWOdlbK8QAYyJ1jcrVu1grgGbvWJ30VP8A+aTYyiMQBUqvdxmIzMO+2MfKv9KlIA52fuGVG3h0mYBM7wJGwH0q3x22dCxPygggzP3eZOsjb9Jr2pWO57qOxJMCYazNtWP3rxExvlE/QCPzpr7O9prlgC3bW3qBq5gRGhGu0QYJ51KlWnyS+hc4Nh2xGLS4621g5zkULMTzJ67600dqeAW1wt26jt43QhS8qC7idTrHikAEAelSpSy+Bv2Hgk1ljT8zH4YXstzE2WYFhlYQxIjUaTpppt11roNSpWeDwIvXL95/L+CVKlStTjJUqVKAJUqVKAOC/E/sw68RvXLVxl73K8CYnKAdiJ1BPvSjikKlQWLHSS2pnz9DXlSrQA/F4pwZDGfr+tVsazknN92OmmYSK9qUxBLsni2RriqM2ZRCzGxkkcp1mKuG+CrCI8tiN9xXtSkBT4MZFwen60zp8q68qlSgBW4raPeGOdSpUpg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36" name="Picture 16" descr="http://www.birazoku.com/wp-content/uploads/2013/01/avrupa-tarihi-uzerine-yazila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680039">
            <a:off x="496645" y="2493705"/>
            <a:ext cx="1477322" cy="2298058"/>
          </a:xfrm>
          <a:prstGeom prst="rect">
            <a:avLst/>
          </a:prstGeom>
          <a:noFill/>
        </p:spPr>
      </p:pic>
      <p:sp>
        <p:nvSpPr>
          <p:cNvPr id="30738" name="AutoShape 18" descr="http://www.pegem.net/resim/urun/1080972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40" name="AutoShape 20" descr="http://www.pegem.net/resim/urun/1080972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42" name="Picture 22" descr="http://static.idefix.com/cache/0/270/66087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44712">
            <a:off x="2583479" y="431581"/>
            <a:ext cx="1612424" cy="2550018"/>
          </a:xfrm>
          <a:prstGeom prst="rect">
            <a:avLst/>
          </a:prstGeom>
          <a:noFill/>
        </p:spPr>
      </p:pic>
      <p:pic>
        <p:nvPicPr>
          <p:cNvPr id="30744" name="Picture 24" descr="http://www.pandora.com.tr/images/kapak/103813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516070">
            <a:off x="2426739" y="2495861"/>
            <a:ext cx="1574675" cy="2447495"/>
          </a:xfrm>
          <a:prstGeom prst="rect">
            <a:avLst/>
          </a:prstGeom>
          <a:noFill/>
        </p:spPr>
      </p:pic>
      <p:sp>
        <p:nvSpPr>
          <p:cNvPr id="15" name="14 Metin kutusu"/>
          <p:cNvSpPr txBox="1"/>
          <p:nvPr/>
        </p:nvSpPr>
        <p:spPr>
          <a:xfrm>
            <a:off x="0" y="6027003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astellar" pitchFamily="18" charset="0"/>
              </a:rPr>
              <a:t>TARİH ÖĞRETMENİ: HÜSEYİN BORA ÇELİK</a:t>
            </a:r>
          </a:p>
        </p:txBody>
      </p:sp>
      <p:sp>
        <p:nvSpPr>
          <p:cNvPr id="16" name="15 Yuvarlatılmış Çapraz Köşeli Dikdörtgen"/>
          <p:cNvSpPr/>
          <p:nvPr/>
        </p:nvSpPr>
        <p:spPr>
          <a:xfrm>
            <a:off x="5508104" y="188640"/>
            <a:ext cx="3456384" cy="648072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Algerian" pitchFamily="82" charset="0"/>
              </a:rPr>
              <a:t>‘’KONU TEKRARI YAPMAYI UNUTMAYIN’’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horozz.net/wp-content/uploads/2013/06/Frans%C4%B1z-Devri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2123728" y="332656"/>
            <a:ext cx="61926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FRANSIZ İHTİLALİ (1789)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Dünya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tarihine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olaylardan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biridir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Fransız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bitmiş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Yakın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başlamıştır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6021288"/>
            <a:ext cx="8183880" cy="373792"/>
          </a:xfrm>
        </p:spPr>
        <p:txBody>
          <a:bodyPr>
            <a:normAutofit/>
          </a:bodyPr>
          <a:lstStyle/>
          <a:p>
            <a:r>
              <a:rPr lang="tr-TR" sz="1600" dirty="0">
                <a:solidFill>
                  <a:srgbClr val="FF0000"/>
                </a:solidFill>
              </a:rPr>
              <a:t>		         Fransız </a:t>
            </a:r>
            <a:r>
              <a:rPr lang="tr-TR" sz="1600" dirty="0" err="1">
                <a:solidFill>
                  <a:srgbClr val="FF0000"/>
                </a:solidFill>
              </a:rPr>
              <a:t>İhtilali</a:t>
            </a:r>
            <a:r>
              <a:rPr lang="tr-TR" sz="1600" dirty="0">
                <a:solidFill>
                  <a:srgbClr val="FF0000"/>
                </a:solidFill>
              </a:rPr>
              <a:t> (02.44sn) </a:t>
            </a:r>
          </a:p>
        </p:txBody>
      </p:sp>
      <p:pic>
        <p:nvPicPr>
          <p:cNvPr id="4" name="18-2-2015 18-17-3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548680"/>
            <a:ext cx="7992888" cy="54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611560" y="980728"/>
            <a:ext cx="525658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Fransız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İhtilali’nin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Mutlak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monarşi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yönetiminin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baskısı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;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Fransa’da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kralların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istek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emirleri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yasa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hükmündeydi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Kral,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Tanrı’nın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yeryüzündeki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temsilcisi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sayılırdı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sıkıntı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içinde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yaşarken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lüks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hayat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yaşıyor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bunun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bedelini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ağır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vergiler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vererek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ödüyordu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39" name="Picture 3" descr="http://media.dunyabulteni.net/250x190/2012/03/20/fransiz-ihtilali-600x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32657"/>
            <a:ext cx="2664296" cy="3096343"/>
          </a:xfrm>
          <a:prstGeom prst="rect">
            <a:avLst/>
          </a:prstGeom>
          <a:noFill/>
        </p:spPr>
      </p:pic>
      <p:pic>
        <p:nvPicPr>
          <p:cNvPr id="39941" name="Picture 5" descr="http://4.bp.blogspot.com/-aA6n4ATrBCs/UeAEW5E8LjI/AAAAAAAATCA/6x7FFDNRH0A/s640/French+revolution+-+Troisord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573016"/>
            <a:ext cx="2304256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943" name="Picture 7" descr="http://www.age-of-the-sage.org/history/1848/philippoteaux_Lamartin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3573016"/>
            <a:ext cx="5486128" cy="2952328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1763688" y="6550223"/>
            <a:ext cx="2842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</a:rPr>
              <a:t>Dönemi Yansıtan Resimler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1185720"/>
            <a:ext cx="4464496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Halkın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sınıflara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ayrılması</a:t>
            </a:r>
            <a:r>
              <a:rPr lang="tr-TR" b="1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Fransa’da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4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sınıfa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ayrılıyordu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Soylular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rahipler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burjuvalar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köylüler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Soylular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topraklara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sahiptiler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Yönetimde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orduda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yüksek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rütbelere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sahiptiler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Buna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karşılık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vergi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ödemezlerdi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Rahipler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birçok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ayrıcalığa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sahipti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geniş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topraklara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sahipti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vergi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ödemezdi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Doktor,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mühendis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avukat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tüccar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meslek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gruplarından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oluşanlar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burjuva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sınıfını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oluşturuyordu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Vergi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ödemelerine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karşın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siyasal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hakları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yoktu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Köylüler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çoğunluğunu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oluşturuyordu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Soyluların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kilisenin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topraklarında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çalışıyorlardı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En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ağır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vergileri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ödüyorlardı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2d2904d27a3f151a662ffbe552711be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548680"/>
            <a:ext cx="3240360" cy="5760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g.webme.com/pic/k/kurdshow/fransiz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7920880" cy="4248472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67544" y="5157192"/>
            <a:ext cx="79208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Fransız</a:t>
            </a:r>
            <a:r>
              <a:rPr lang="tr-TR" b="1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aydınların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etkisi</a:t>
            </a:r>
            <a:r>
              <a:rPr lang="tr-TR" b="1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18.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yüzyılda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Fransa’da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birçok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aydın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yetişti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aydınlar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aydınlanma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süreci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başlattılar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Aklı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plana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çıkardılar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Eserleriyle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Fransa’daki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adaletsiz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düzeni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eleştirerek</a:t>
            </a:r>
            <a:r>
              <a:rPr lang="tr-TR" dirty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bilinçlenmesini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sağladılar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67544" y="1988840"/>
            <a:ext cx="388843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Ekonominin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Bozulması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Fransız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’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nedenidir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Kralların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gereksiz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harcamaları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uzun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süren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savaşların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masrafları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ekonominin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bozulmasına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açtı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Burjuva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köylülerden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alınan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vergiler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artırıldı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duruma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gösterdiği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tepkiler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ihtilale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zemin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hazırlamıştır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9" name="Picture 3" descr="http://3.bp.blogspot.com/-04gAuvTQE0U/Uds3o_VbJbI/AAAAAAAAAC8/KCmzpMev_sQ/s1600/Les_Tr%C3%A8s_Riches_Heures_du_duc_de_Berry_ma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4665"/>
            <a:ext cx="4104456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611560" y="948690"/>
            <a:ext cx="828092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Amerika’nın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Etkisi</a:t>
            </a:r>
            <a:r>
              <a:rPr lang="tr-TR" b="1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İngiltere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1668’den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beri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meşrutiyetle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yönetiliyordu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Halka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bazı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haklar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verilmişti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da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haklara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sahip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istiyordu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Yine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18.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yüzyıl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sonlarında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Amerika’da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13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koloninin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mücadele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ederek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bağımsızlıklarını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kazanmaları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Fransız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örnek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olmuştur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16.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Lui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Fransa’nın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ulusal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meclisi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Eta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Jenerio’yu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halktan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yeni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vergiler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almak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topladı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Burada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sınıf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ayrımından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kaynaklanan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anlaşmazlıklar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gelişmeler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Franszı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İhtilali’nin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başlamasına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temsilcilerinin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çalışmaları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tarafında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engellenince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ayaklandı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14.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Temmuz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1789’da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Bastil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Hapishanesi’ni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basarak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tutukluları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serbest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bıraktılar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temsilcileri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soylular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rahiplerin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ayrıcalıklarını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kaldırarak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meşrutiyeti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ettiler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İnsan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Vatandaş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Hakları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Bildirisi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yayınlandı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Fransız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mutlakiyet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rejimlerini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yıkmış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milli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demokratik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kurulmasına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neden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olmuştur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İhtilalden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eşitlik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özgürlük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milliyetçilik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gibi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kavramlar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tüm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dünyaya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yayılmıştır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İhtilalden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Kral 16.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Lui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öldürüldü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benimseyen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General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Napolyon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Bonopart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1804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yılında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halk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imparator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seçildi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AutoShape 5" descr="data:image/jpeg;base64,/9j/4AAQSkZJRgABAQAAAQABAAD/2wCEAAkGBxQSEhQUEBIVFhQUFRYUFRgWGBgVGhUWFBQYGBgaFRUYHyggHhomGxQWITIiJSosLi4uGh8zODQsNygtMSsBCgoKDg0OGxAQGy0kICUsLCwsLCwuLCwsLCwsLCwsLCwsLCwsLCwsLCwsLCwsLCwsLCwsLCwsLCwsLCwsLCwsLP/AABEIAIAAyAMBEQACEQEDEQH/xAAcAAEAAQUBAQAAAAAAAAAAAAAABgECBAUHAwj/xABFEAABAgMDBA8FBwIHAQAAAAABAgMABBEFEiEGMUFRBxMUFRYXUlNUYXGRkpPRIjKBoeIjQmKiscHSY3Izc4LC4fDxQ//EABsBAQACAwEBAAAAAAAAAAAAAAABBQMEBgIH/8QANBEAAQMCAwYFAgYDAQEAAAAAAAECAwQREhRRBRMhMVJhFRZBkaEi4TJCcYHR8AYjsWIk/9oADAMBAAIRAxEAPwDuEAIAQAgBACAEAIAQAgBACAEAIAQAgBACAEAIAQAgBACAEAIAQAgBACAEAIAQAgBACAEAUrAFYAQAgBACBFxAkQAgBACAEAIAQBQmANLwvkM27pbD+qj1jJuX+iApwxkOnS3mo9YncyaApwykOnS3mo9YbiTQDhlIdOlvNR6w3EmgKcMpDpst5qPWG5k0BcjK+RJomclydQcSflWPDo3NTE5D2yNz1s3mevCaU6Sz40xh3rNTNkqjoUcJZXpLPjTDes1GSqOhRwlleks+NMN63UZKo6FHCWV6Sz40w3rNScjUdCmbJz7bqbzS0rTWlUm8K/CPV0XihgfE6NbOSxjTlvyzKrj0wy2ulbq1pQaa6ExlaxXckPB48K5Lpkt5yPWJ3MmgHCuS6ZLecj1huZNAZTdrsqbLqXm1NCoKwoFIpoKgaR4cmH8RLGOe6yczH4SyvSWfGmMW8ZqbK0U/SpkTdssNBKnnm2wvFBWtKQoUqbpJxwIjM1qu/CaypZbKY3CqS6ZLeaj1j1uZNCBwpkumS3nI9YJFJoDJk7Zl3r20vtOXBVdxaVXf7qHD4x5c1W8ycKqtkKM21LqUEpfaUo5gFpJPYAYxo9q8EUyuppmpdzVRP0NhHrkYRACANXlRaG55SYe5tpah23TT50j3G3E9ECHzUAl5u66WZcyzASlNwhT6s+OtZxNTF7hwWtxuerF1UvpCXSzL7nYN32ClT6q1AOtZrnzRCKqcU43AQUvpQh0tS4YZWUqKCC8a1AVrUdBzR64ov08QUYKXw006WZdLLayFlBBdJ9oBZ0qJFBSgzw4t4pxIKyhS+lll0sy6G0uKDqkkFy9QgLOk1FBTWY8rdt3JxJNxkPJbufl5ZSUtJQl5zbEo9tdae8TnAOAjUr2o6N3HmbNLOsEiSIlzpnFkjpSvAn1jnsm3UuPMM3QgGxkjpSvAn1hk26jzDN0IDsZI6UrwJ9YZNuo8wzdCFDsaNjPNGgz+wnD5xGTbqPME3QhHskMon5FsKU0VSj7ji21UoVJvUSoEYA3QPZg6RYVtbgSylj2ijno6z/RCeWhZsjbDHtgL1KTQONK6jnB6jh2xYQVKp9TFKKemkgfhelji2WmQExZ5KqbawczqR7v+YB7p683ZF1BVtl4LzMBE6DVGz6no67seG/Yc4jkOOYf6UL/eKLazf+G5s5bVTF7kWpHMn0JSRbJ7W2WTZzvIUE+Noj9UCOo2U6/sfO65uGoenc5Td6ovOZqEkyUyRXN1ccVtEqj/ABHlACusN195X6Rp1FUyFLnuKN0q4WpdSYpeLoTJWWyW2NQ9938bytXbHMTVMlQ+ycjq6WggoY99ULx/vI6Fkvkq1JJvqop2lVLOASNITqHXGaGnwfqUlftKSqdbk1PT+SRSswlxCVtqCkKAUlSTUKBzEHVGdUVOZV2PWAKEwBAdlyeXuIMspKnH3UNpSkXlKob5ASM+CY2qNqK+6+hKHGJtzdN9bqnXJ1x1KQhKBRSQKEmg96opdGqLVEVnBOSElZ93dG3KmlumcvIbQ2EChA9lV4AVBGYAQRMK/TyBW0HS6XjPKdEygNtNN3AK3TQpXhhQUzZ4lqWth5LzBWcdKy6LQW6h5lpCGU3AMU5krBHsimnTWDUsiKz9wJhwr9m0FOoLMuEy6QgA60BVR7uNawRLfh9eYQ3OTMhPTTyG7qwWJf7MK+yutLUKEHAkExV7Tau6/wBfNVLLZc8MUqvm5Eq4H2jqV531Rz+4mOg8U2d/UHA+0dSvO+qG4mHimzv6g4H2jqV531Q3Ew8U2d/UNTlTY07KSzjrpUlIoknba++QnNWMkUEuNLmvVbRonxObGiXtw4EcyYywdlAWnAH5VXvsrzAHS2fun5R08tEyVlrHMskex2Ni2Umskig3XY7yloFNsbzuNabriM6k58Y52oo5aZ128jo6faMNYzc1SIi6k1yayyZmxtb91DpFCk+65XPdr+hxj1DUI7spW12yZKf6mcW6kVy22J0rvPWbRKzUqYJohR/pk+6eo4dkXMFaqcH+5UI48NiOXWJS05d1CkLSRVCgUqBW0oYg9aI8bRVHoipoZ6dbStXun/SKpOA6/SOVdzPpOhK7fRtuTpOllxJ7LjvoYv8AZL7Khwe2G4atxF8mcjEBsTVpktsHFtrM5MfDOEfPsixra9sKWRTUpqWSodhjQkjYmLUcS00gNsN4JSkUbaTorTOuOZc6SpddeR1SMptlRXXi9TotmWbL2cwolQQkCrjiyATTSo/tFhDDh4NOYrK2Wqfiev6J6HHNkLZDXPEsy5KJXMdCnutepP4dOmLympEZ9TuZqIdK2JrU22zWQc7d5o/6FGnyivq2YZFC8CbgxrEGPMOUiQci2VZiYW+yJW9WWacmHFINCgKISFE9iVd8WFG1qJ9XqShAZRkuFoyCHt0toW6+q8nAjG8jUAK1Mb6qiXR/JSS2TZ2/aUyiHVzqnFuLVeBBxCklHWDUkmPKrbi7kC1gCYCUoS85PuP1vXgUqTTCgzld4VrWJvh4r+EB0hwOpfDzk6p1CUkqBGBuqSoaVE0A7IlEsqKn4QXT2BmET4eVNpuIbqoEJKT7Qcz1wugYxDeKoreQvYkmS1szkhMv7cmr21tNEPVUUoBJSBQjCkVG05921qM4lrszZ7KpVxrYlfGVM82x3L/lFLnH6Fx5fpupfdP4HGVM82x3L/lDOP0Hl+m6l90/gcZUzzbHcv8AlDOP0Hl+m6l90/g0GW2Vb89LbQ4ltKC42pRQFVASquOJwEZ6eqVZExIaVdsiOCJXRqqr+xHJ/JRDaSoT8s4aVCW76iflQfGOgXaMbShjjfIuFqcTXWUZyWWHperbg1KBJGpScxHUY1ZNpwP4OQsU2TU4b4fk6xJWGi1JdL7ZabmRg6lFQgqoPeQcUq7PnFXPTskW7OBmo9rSUy7uVLpp6kwyak5xn2Jlxt1AHsqFb46jXOI9xNe1LONSulpZVxQoqKbpUun2jdF5Quk6SBWgJ+JjMvFLGgi2cinz7dphqNO7CKF17qfTmLiainSdjgbbJPN3UrKXTRKxVJJSlQr1VEWdG9cHA5Hb7GtqmqvJUPOayImpl4OTcwgjTcB9lPJQDgNEeXU73uu9T3HtiCmiwQM46qTizbObYQG2UhKR8+snSY2mxtalkKCaZ8rsT1upAMucjrRtFdC+yhhJ9hoFZr+JZ0q+Qiwp6iKL0upjIvxMzfPsfmjYz7NCbkyyByWfs1DiH3ELS44FouV9k3aKrXXRPzjUqZmyrdEIVVJ1LrrGqQY00uCqDguyCHnJiZmEmjCVolSq+BeUElRTcrUjPo0xc0uFG4V5koaaal9sDz8i0pmXaQhDlXaqqsUxqam8QcBhhGbFZUa4kqljbqrkG1NiXYCn1F0Ak5lKBJGBzUESq4OD/XkCklK7ftKJFpSHm23FvLLl28U0VeTUi6AKigiFXAn1gskGUzAYZlmlbrU6pRcLlAoHEBNTQEUrXtiVdh4u5AtbCXElna1LnFvhIcLmBGKSnE0JKjngl28fSxB0TYynWJTdibRUNu25KDeBdP2aKe8muknTFRtCaO7b6G7TUlTM3FEnAnHCmzOUjylfxit38Wps+GbQ6V90/kcKbM5SPKV/GG/i1Hhm0OlfdP5HCmzOUjylfxhv4tR4ZtDpX3T+SnCizOUjylfxhvotR4ZtDpX3T+RwpszlI8pX8Yb+LUhNlVycmr7p/I4U2Zy0eUr+MN9CT4ZtDpX3T+SEZZZRttTTDtmPXNvSpp8ISU1uULZooU0qHwjzLKitVWGakoHsnalS3nqYfCud6S5+X0jT379To02VSL+RBwrnelOfl9Ijfyajwqk6ENOtVSSc5JJ7TGJeJYI1ESyGbZ1rvsAhh1SArFV2mJHaI9Me5nJTXnpIZ1RZGopl8LJ3pTn5fSPe/k1Nfwqk6EHCud6U5+X0hv5NSfCqToQrwsnekufl9InMSakeFUnQhThXO9Kc/L6RGYkvzHhVJ0IbbJfKKYcmEIeeUtKgoUVT3gKjMIz087lfZVK3a2zoGU6vjbax0qVXFicieE0r9YJ2BBJrYdQ4talTrtVrU4RdTS8o1zV6430rlT0QlDzGws3Sm7XaHOLiaHtEM+7pQkDYWbFaTrornohOPbE59y/lQBOws2M066NGCEiGfd0oLhOwq2MROug6whIgtevSguUGwq3n3a7X+xMFr1X8qC5nSWxQhsECaWqpKiShNan9Yq6xmZeirw4FrQ7WfSx4GoZHFknpKvAPWNTJN1NzzFL0oOLJPSVeAesMk3UeYpelBxZJ6SrwD1hkm6jzFL0oOLJPSVeAesMk3UeYpelBxZJ6SrwD1hkk1HmOXpQcWSekq8A9YZJNR5jl6UIXsh5MJklyYS6VqccWaEAUShIxw61CJWBI2LY9Q7UfVzsa5ESymrivVFQ6reN1QRNlIxt1ED1dFEAqonMVhZTzjbqIWUY26oIWUY26oKwso3jdUPez5na3W18haVfAHH5R6iVUchgqUZJC5l04nbJNUXZ85XmanKeaW2ytTVb4Au3RUgk5wKaIxSqqN4G3QRsfM1H8u5At/wC0edmPAP4RXbyfudfktn6N9xv/AGjzsx4PphvJ+5GS2fo33G/9o87MeD6YbybuTktn6N9xv/aPOzHg+mG8m7jJbP0b7jf+0edmPB9MN5P3IyWz9G+43/tHnZjwfTDeTdycls/RvuN/7R52Y8H0w3k2qjJbP0b7jf8AtHnZjwfTDeT9xktn6N9xv/aPOzHg+mG8n7kZLZ+jfcb/ANo87MeD6YbyfuMls/RvuYFsZXz7CUlUw8i8sIvKQKCuc0u40FTSM8G+kdhVTSroqKGO8bWqpZaGXDiRWXtZ90ge47LBu92LSMPiItl2fNbgpQx1EaL9UaKhhJ2TJqmLz9dVEH50jSWjq8VkUtG1OzVS6x8Se7GEu7OFU/OqW4sJLTAWmiUIJqopOF4mgxpTCM+7ViWdxUpJ5GOkvGlkJzacxLy6C48EJSPwgk9QFMTGJ6sal1ELJp3YY7qpqbKyok5hwNMoUVKr/wDKgAGlR0CPEczHr9Jt1FBUwMxyLZP1IBsgM3J1wAUBCDh1j/iNCqSzzp9ivx0qX9C3INYE80CAQq8nHH7tf2iKZP8AYh7201cq5UOxblRyE9wi2shwm8fqRy0sqJSXWW3mlpUP6WB60kYERgfMxnBSxg2fUztxRrf9z0mspJRDG6AhTjX3i01fKP70D2h3Rnia2X8JqVEc8DsMl0NCNlSytTnkGNtKCTRDFjdqONSyuS55BichKnogxu1JBYlpNzDaXmSS25imooaV0jRGs6NWOwqeC2btxiVWDMLIvAhNEqVWhFfdB6owvla1eJtUtDNU33TeRZw9kecV5a/SMWZi1N3wWs6flBw9kecV5S/SGai1I8FrOn5QcPZHnFeUv0hmotSfBazp+UHD2R5xXlL9IZqLUeC1nT8oOHsjzivKX6QzUWpHgtZ0/KDh7I84ryl+kM1FqT4LWdPyg4eyPOK8pfpDNRajwWs6flBw9kecV5S/SGai1I8FrOn5QcPZHnFeUv0hmotR4LWdPyg4eyPOK8pfpDNRajwWs6flCC7MFvy05JtpYWSpp9LpFxScLi05yPxRnp52OkTCYptnVNOxXyN4fqclMdMi8LqaH6HU9j7YvLlH7RTRvAoZOBX1u6h+Hvivqaz8rCF4HUbdtxmSaBXStKNtpzmmgAZhFRJKjOKm3R0UlU7C1OHqczUZq1XycyU/BtlP7n/uEVy4538OR1f/AM2y4v8A18qekpldLy03LydnAKSt9CJmYViXCVXbqOqpz92uL2CgSOJXHKVlZLVPxPX9jI2UWqTaTymk/JShFFWJ9Z0/+POvTqnc0OTb1ybl1anUjxG7+8YYVtIiljtFuOmenYmWV2XTlm2glDqS5LONJVRIF9sgqCinlA4VB1R0sNPvWKqc0PnqEoKJS05cKSUutq91QOKT1HOk9Uac0P5XIZqepkp3YmLYgVp2HNWY5tsuoqa0qArhqdRpHX+kVzo5IXYmcjqIKym2gzdzpZ395KaOfyclrRBXJhEtN51Mk0aeOktn7qj/AO64uKTamL6XlLXbKlpvqTi3UgE/IuMOFt9Cm3E50qwPoR1jCL5r0cl0W5VcTr+w7PX5Mori06pPwXRQ/VXdFRXNs+5Bv7cyRVOqSvbggJBSAU3s5xOcaoqpoN4vFS52dtTJsVuG9+5ruLFXSR5f1Rr5HuWHmROj5+w4sVdJHl/VDJdx5kTo+fsOLFXSR5f1QyXceZE6Pn7DixV0keX9UMl3HmROj5+w4sVdJHl/VDJdx5kTo+fsOLFXSR5f1QyXceZE6Pn7DixV0keX9UMl3HmROj5+w4sVdJHl/VDJdx5kTo+fsOLFXSR5f1QyXceZE6Pn7DixV0keX9UMl3HmROj5+xrco9jNYlX1B8KKW1KCQilSkE0rWMkVLgejrmtV7aSoiWPBY9dibIVkMMzz9HXHEhbY+61XqOdfXo0RbzVbnphTkUCcrEvyrysblBdT7bxGCdCetZ0CK2adrE7lns/Zj6p114N1OfSFnOzy1zE07cZTUuvLwAA+62Dq7u0xpxwyVDuJ0NVWQbOjwRJx/vMj2V2WocRuWzklmUGCjS6t/rVpCerOdOGEdRSUTYm8TkZ55Jn4nre5FLJduTDC+Q80rwuJP7RuvS7V/QxIdm2W2/tpdWtDg8Kkn/dHGVvNDqf8bd9L29yCtOXVJVyVJV4VA/tGm1bOQ6OVmJip2N9s+M/ayTozKbdR4ShQ+SjHYbOddrj5mqWUgOTeUkxIubZLLpX30HFDg1KT+4xEbssTZEs4hTvWR2XEvaKbo9h4D22l0r2oP3k/9MU81O6PnyHJboa3KjIIKq5JUSrOW60BOtB+6flFVLSpfE3mdBQbbVv+uo4pqRd6damE7ntdpRKMEPUo8z2nOU4f+x7pa6SFbONis2OyVN9Sr+xsMg8m3pCYeF4Oyz6EqaeQaglCjgsaFEL+NIt552TtRU5nMvarVwuSwm8vZhta0NBu4lSkpqkk0BIxNYoH1bkcdXT7BgfEjnXv+p5cYk3qa8B9Y8Zx5l8AptV9xxiTeprwH1ic4/sT5fptV9/sOMSb1NeA+sM4/sPL9Nqvv9hxiTeprwH1hnH9h5fptV9/sOMSb1NeA+sM4/sPL9Nqvv8AYcYk5qa8B9YZx/YeX6bVfccYk3qa8B9YZx/Yny/Tar7leMSb1NeA+sRnH9h5fpdV9ynGJOamvAfWJzj+w8v02q+44xJzU14D6wzj+w8v02q+/wBgdkKbOBDVDouHHtxhnJCPL9N6KvuazJbLFcrJKlGx9o24u4o5kNKxTTrBqOqNiWockaKnqVVHslr6hzX8mmRIWOm4qctJwolxjVRO2PHUkZ8e8x4pqN0zsTix2htWOmbuYOf/AAh+WOWLk6UtoTtMqj/DZTQDDMXKYE9WYR1VPTNib3OTe9z1xOXiRmNk8FriqAnVj3YxKrwUm53vZVF5qVc1lQ8aEq/2xxte3/p0X+OO/wBj07HOVjD4GK7kdavIluy8jbbMkXhnStFexxog/NKY6nZjl+D5tUMwyub3OPxc8zCXsuqQoKQpSVJNUqSSkgjSCMxiFajksoOv5CbKwVdZtI3VYBL+ASdFHR909ebsisqKJU+phBPcoMnGZ1IKqBdPZcTnoevSOqKuWFr0spu0e0JaV3BeGnoQez5Sas6ZQ06TtDqgmoqUKOgivuqrT/mNNjZIX29C9q5KWvp3PbwenuRPLaxXZR83FLLThJQc9McUk9Ve6JkgRFuYqXaL5GJdeJHN0uctUY92mhu5pyfm+Rulzlqhu00Gbd1fI3S5y1Q3aaDNu6vkbpc5aobtNBm3dXyN0uctUTu00Gbd1fI3S5y1Q3aaEZt3V8jdLnLVDdJoM27q+Rulzlqhuk0Gad1fI3S5y1Q3SaDNO6vkbqc5aobpNBm3dXyN0uctUN0luRC1buoybLbXuhlZJotaUK67qhgeqMyMvZCulqVa57kX0PbZPtB1yZQlbilJQ2m6Km6ComtBm0CLmmVGoUDvqW5D7ytZja3q6i4vK1mG97i56MMLcUltJNVqCPEaRDpuBHodLy7tZ26yxtiiEC9nrS6LiflWKCp+ouNlOWO7kUibbrqiAlSiSaDtMayRIpcOrXIl1cb7ZEtZxEuxJBxSkgBStNA3gn5kn4RdUiYOJyksmN6uX1OfVVrMb+9VPUx3FVazBZO4LkJWogJBJJoBrJwiFmVPUKp2vJgPykuhnb1kpxPtEgE50prmAzUitldicCRWc488r7RalIFKhVDU1w0fOMSpclr3N4oSOblgRikHtAhwU8orvRSOzNipJ9wd0ERD1jdqYpsRPIHdE4UIxu1Ld5E8kd0MKDG7UpvKnkiGFBjdqN5U8kd0MKDG7UbyJ5A7hDCMbtRvKnkDuERhGN2pXeRPIHcIYRjdqN5E8gdwhhGN2o3kTyB3CGEY3ajeRPIHcIWJxv1K7zJpS6O4QsRiX1UsNip5A7qx7RykDeRPIT3CI46gbyJ5Ce4QuuoG8ieQnuEEVfUXK7yp5IjyqIekc5vBBvKnkCFrE43eqjeVOlAhdUPBQWIjkJ7hHrEqgu3kTyE9whddQXJsNHIT3CHEGbK2QkH3REIlgSGWlgNEAZ6kVgDGXLRFgeRlIkFu5IApuOAG44AruQQBTcggCu5RADcggBuQQA3IIApuOABk+qAKbkgBuOAG5OqAG5IixNxuOJPNiu44EjcfVAFdyQBcJSAPVuXgDJQikAXwApAFCmAKXIAXIAXIAXYAXYAXYAXIAXIAXYAXIAXIAXIAXIAXIAXIAXIAXIAXIAXIAqEwBWkAI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487" name="AutoShape 7" descr="data:image/jpeg;base64,/9j/4AAQSkZJRgABAQAAAQABAAD/2wCEAAkGBxQSEhQUEBIVFhQUFRYUFRgWGBgVGhUWFBQYGBgaFRUYHyggHhomGxQWITIiJSosLi4uGh8zODQsNygtMSsBCgoKDg0OGxAQGy0kICUsLCwsLCwuLCwsLCwsLCwsLCwsLCwsLCwsLCwsLCwsLCwsLCwsLCwsLCwsLCwsLCwsLP/AABEIAIAAyAMBEQACEQEDEQH/xAAcAAEAAQUBAQAAAAAAAAAAAAAABgECBAUHAwj/xABFEAABAgMDBA8FBwIHAQAAAAABAgMABBEFEiEGMUFRBxMUFRYXUlNUYXGRkpPRIjKBoeIjQmKiscHSY3Izc4LC4fDxQ//EABsBAQACAwEBAAAAAAAAAAAAAAABBQMEBgIH/8QANBEAAQMCAwYFAgYDAQEAAAAAAAECAwQREhRRBRMhMVJhFRZBkaEi4TJCcYHR8AYjsWIk/9oADAMBAAIRAxEAPwDuEAIAQAgBACAEAIAQAgBACAEAIAQAgBACAEAIAQAgBACAEAIAQAgBACAEAIAQAgBACAEAUrAFYAQAgBACBFxAkQAgBACAEAIAQBQmANLwvkM27pbD+qj1jJuX+iApwxkOnS3mo9YncyaApwykOnS3mo9YbiTQDhlIdOlvNR6w3EmgKcMpDpst5qPWG5k0BcjK+RJomclydQcSflWPDo3NTE5D2yNz1s3mevCaU6Sz40xh3rNTNkqjoUcJZXpLPjTDes1GSqOhRwlleks+NMN63UZKo6FHCWV6Sz40w3rNScjUdCmbJz7bqbzS0rTWlUm8K/CPV0XihgfE6NbOSxjTlvyzKrj0wy2ulbq1pQaa6ExlaxXckPB48K5Lpkt5yPWJ3MmgHCuS6ZLecj1huZNAZTdrsqbLqXm1NCoKwoFIpoKgaR4cmH8RLGOe6yczH4SyvSWfGmMW8ZqbK0U/SpkTdssNBKnnm2wvFBWtKQoUqbpJxwIjM1qu/CaypZbKY3CqS6ZLeaj1j1uZNCBwpkumS3nI9YJFJoDJk7Zl3r20vtOXBVdxaVXf7qHD4x5c1W8ycKqtkKM21LqUEpfaUo5gFpJPYAYxo9q8EUyuppmpdzVRP0NhHrkYRACANXlRaG55SYe5tpah23TT50j3G3E9ECHzUAl5u66WZcyzASlNwhT6s+OtZxNTF7hwWtxuerF1UvpCXSzL7nYN32ClT6q1AOtZrnzRCKqcU43AQUvpQh0tS4YZWUqKCC8a1AVrUdBzR64ov08QUYKXw006WZdLLayFlBBdJ9oBZ0qJFBSgzw4t4pxIKyhS+lll0sy6G0uKDqkkFy9QgLOk1FBTWY8rdt3JxJNxkPJbufl5ZSUtJQl5zbEo9tdae8TnAOAjUr2o6N3HmbNLOsEiSIlzpnFkjpSvAn1jnsm3UuPMM3QgGxkjpSvAn1hk26jzDN0IDsZI6UrwJ9YZNuo8wzdCFDsaNjPNGgz+wnD5xGTbqPME3QhHskMon5FsKU0VSj7ji21UoVJvUSoEYA3QPZg6RYVtbgSylj2ijno6z/RCeWhZsjbDHtgL1KTQONK6jnB6jh2xYQVKp9TFKKemkgfhelji2WmQExZ5KqbawczqR7v+YB7p683ZF1BVtl4LzMBE6DVGz6no67seG/Yc4jkOOYf6UL/eKLazf+G5s5bVTF7kWpHMn0JSRbJ7W2WTZzvIUE+Noj9UCOo2U6/sfO65uGoenc5Td6ovOZqEkyUyRXN1ccVtEqj/ABHlACusN195X6Rp1FUyFLnuKN0q4WpdSYpeLoTJWWyW2NQ9938bytXbHMTVMlQ+ycjq6WggoY99ULx/vI6Fkvkq1JJvqop2lVLOASNITqHXGaGnwfqUlftKSqdbk1PT+SRSswlxCVtqCkKAUlSTUKBzEHVGdUVOZV2PWAKEwBAdlyeXuIMspKnH3UNpSkXlKob5ASM+CY2qNqK+6+hKHGJtzdN9bqnXJ1x1KQhKBRSQKEmg96opdGqLVEVnBOSElZ93dG3KmlumcvIbQ2EChA9lV4AVBGYAQRMK/TyBW0HS6XjPKdEygNtNN3AK3TQpXhhQUzZ4lqWth5LzBWcdKy6LQW6h5lpCGU3AMU5krBHsimnTWDUsiKz9wJhwr9m0FOoLMuEy6QgA60BVR7uNawRLfh9eYQ3OTMhPTTyG7qwWJf7MK+yutLUKEHAkExV7Tau6/wBfNVLLZc8MUqvm5Eq4H2jqV531Rz+4mOg8U2d/UHA+0dSvO+qG4mHimzv6g4H2jqV531Q3Ew8U2d/UNTlTY07KSzjrpUlIoknba++QnNWMkUEuNLmvVbRonxObGiXtw4EcyYywdlAWnAH5VXvsrzAHS2fun5R08tEyVlrHMskex2Ni2Umskig3XY7yloFNsbzuNabriM6k58Y52oo5aZ128jo6faMNYzc1SIi6k1yayyZmxtb91DpFCk+65XPdr+hxj1DUI7spW12yZKf6mcW6kVy22J0rvPWbRKzUqYJohR/pk+6eo4dkXMFaqcH+5UI48NiOXWJS05d1CkLSRVCgUqBW0oYg9aI8bRVHoipoZ6dbStXun/SKpOA6/SOVdzPpOhK7fRtuTpOllxJ7LjvoYv8AZL7Khwe2G4atxF8mcjEBsTVpktsHFtrM5MfDOEfPsixra9sKWRTUpqWSodhjQkjYmLUcS00gNsN4JSkUbaTorTOuOZc6SpddeR1SMptlRXXi9TotmWbL2cwolQQkCrjiyATTSo/tFhDDh4NOYrK2Wqfiev6J6HHNkLZDXPEsy5KJXMdCnutepP4dOmLympEZ9TuZqIdK2JrU22zWQc7d5o/6FGnyivq2YZFC8CbgxrEGPMOUiQci2VZiYW+yJW9WWacmHFINCgKISFE9iVd8WFG1qJ9XqShAZRkuFoyCHt0toW6+q8nAjG8jUAK1Mb6qiXR/JSS2TZ2/aUyiHVzqnFuLVeBBxCklHWDUkmPKrbi7kC1gCYCUoS85PuP1vXgUqTTCgzld4VrWJvh4r+EB0hwOpfDzk6p1CUkqBGBuqSoaVE0A7IlEsqKn4QXT2BmET4eVNpuIbqoEJKT7Qcz1wugYxDeKoreQvYkmS1szkhMv7cmr21tNEPVUUoBJSBQjCkVG05921qM4lrszZ7KpVxrYlfGVM82x3L/lFLnH6Fx5fpupfdP4HGVM82x3L/lDOP0Hl+m6l90/gcZUzzbHcv8AlDOP0Hl+m6l90/g0GW2Vb89LbQ4ltKC42pRQFVASquOJwEZ6eqVZExIaVdsiOCJXRqqr+xHJ/JRDaSoT8s4aVCW76iflQfGOgXaMbShjjfIuFqcTXWUZyWWHperbg1KBJGpScxHUY1ZNpwP4OQsU2TU4b4fk6xJWGi1JdL7ZabmRg6lFQgqoPeQcUq7PnFXPTskW7OBmo9rSUy7uVLpp6kwyak5xn2Jlxt1AHsqFb46jXOI9xNe1LONSulpZVxQoqKbpUun2jdF5Quk6SBWgJ+JjMvFLGgi2cinz7dphqNO7CKF17qfTmLiainSdjgbbJPN3UrKXTRKxVJJSlQr1VEWdG9cHA5Hb7GtqmqvJUPOayImpl4OTcwgjTcB9lPJQDgNEeXU73uu9T3HtiCmiwQM46qTizbObYQG2UhKR8+snSY2mxtalkKCaZ8rsT1upAMucjrRtFdC+yhhJ9hoFZr+JZ0q+Qiwp6iKL0upjIvxMzfPsfmjYz7NCbkyyByWfs1DiH3ELS44FouV9k3aKrXXRPzjUqZmyrdEIVVJ1LrrGqQY00uCqDguyCHnJiZmEmjCVolSq+BeUElRTcrUjPo0xc0uFG4V5koaaal9sDz8i0pmXaQhDlXaqqsUxqam8QcBhhGbFZUa4kqljbqrkG1NiXYCn1F0Ak5lKBJGBzUESq4OD/XkCklK7ftKJFpSHm23FvLLl28U0VeTUi6AKigiFXAn1gskGUzAYZlmlbrU6pRcLlAoHEBNTQEUrXtiVdh4u5AtbCXElna1LnFvhIcLmBGKSnE0JKjngl28fSxB0TYynWJTdibRUNu25KDeBdP2aKe8muknTFRtCaO7b6G7TUlTM3FEnAnHCmzOUjylfxit38Wps+GbQ6V90/kcKbM5SPKV/GG/i1Hhm0OlfdP5HCmzOUjylfxhv4tR4ZtDpX3T+SnCizOUjylfxhvotR4ZtDpX3T+RwpszlI8pX8Yb+LUhNlVycmr7p/I4U2Zy0eUr+MN9CT4ZtDpX3T+SEZZZRttTTDtmPXNvSpp8ISU1uULZooU0qHwjzLKitVWGakoHsnalS3nqYfCud6S5+X0jT379To02VSL+RBwrnelOfl9Ijfyajwqk6ENOtVSSc5JJ7TGJeJYI1ESyGbZ1rvsAhh1SArFV2mJHaI9Me5nJTXnpIZ1RZGopl8LJ3pTn5fSPe/k1Nfwqk6EHCud6U5+X0hv5NSfCqToQrwsnekufl9InMSakeFUnQhThXO9Kc/L6RGYkvzHhVJ0IbbJfKKYcmEIeeUtKgoUVT3gKjMIz087lfZVK3a2zoGU6vjbax0qVXFicieE0r9YJ2BBJrYdQ4talTrtVrU4RdTS8o1zV6430rlT0QlDzGws3Sm7XaHOLiaHtEM+7pQkDYWbFaTrornohOPbE59y/lQBOws2M066NGCEiGfd0oLhOwq2MROug6whIgtevSguUGwq3n3a7X+xMFr1X8qC5nSWxQhsECaWqpKiShNan9Yq6xmZeirw4FrQ7WfSx4GoZHFknpKvAPWNTJN1NzzFL0oOLJPSVeAesMk3UeYpelBxZJ6SrwD1hkm6jzFL0oOLJPSVeAesMk3UeYpelBxZJ6SrwD1hkk1HmOXpQcWSekq8A9YZJNR5jl6UIXsh5MJklyYS6VqccWaEAUShIxw61CJWBI2LY9Q7UfVzsa5ESymrivVFQ6reN1QRNlIxt1ED1dFEAqonMVhZTzjbqIWUY26oIWUY26oKwso3jdUPez5na3W18haVfAHH5R6iVUchgqUZJC5l04nbJNUXZ85XmanKeaW2ytTVb4Au3RUgk5wKaIxSqqN4G3QRsfM1H8u5At/wC0edmPAP4RXbyfudfktn6N9xv/AGjzsx4PphvJ+5GS2fo33G/9o87MeD6YbybuTktn6N9xv/aPOzHg+mG8m7jJbP0b7jf+0edmPB9MN5P3IyWz9G+43/tHnZjwfTDeTdycls/RvuN/7R52Y8H0w3k2qjJbP0b7jf8AtHnZjwfTDeT9xktn6N9xv/aPOzHg+mG8n7kZLZ+jfcb/ANo87MeD6YbyfuMls/RvuYFsZXz7CUlUw8i8sIvKQKCuc0u40FTSM8G+kdhVTSroqKGO8bWqpZaGXDiRWXtZ90ge47LBu92LSMPiItl2fNbgpQx1EaL9UaKhhJ2TJqmLz9dVEH50jSWjq8VkUtG1OzVS6x8Se7GEu7OFU/OqW4sJLTAWmiUIJqopOF4mgxpTCM+7ViWdxUpJ5GOkvGlkJzacxLy6C48EJSPwgk9QFMTGJ6sal1ELJp3YY7qpqbKyok5hwNMoUVKr/wDKgAGlR0CPEczHr9Jt1FBUwMxyLZP1IBsgM3J1wAUBCDh1j/iNCqSzzp9ivx0qX9C3INYE80CAQq8nHH7tf2iKZP8AYh7201cq5UOxblRyE9wi2shwm8fqRy0sqJSXWW3mlpUP6WB60kYERgfMxnBSxg2fUztxRrf9z0mspJRDG6AhTjX3i01fKP70D2h3Rnia2X8JqVEc8DsMl0NCNlSytTnkGNtKCTRDFjdqONSyuS55BichKnogxu1JBYlpNzDaXmSS25imooaV0jRGs6NWOwqeC2btxiVWDMLIvAhNEqVWhFfdB6owvla1eJtUtDNU33TeRZw9kecV5a/SMWZi1N3wWs6flBw9kecV5S/SGai1I8FrOn5QcPZHnFeUv0hmotSfBazp+UHD2R5xXlL9IZqLUeC1nT8oOHsjzivKX6QzUWpHgtZ0/KDh7I84ryl+kM1FqT4LWdPyg4eyPOK8pfpDNRajwWs6flBw9kecV5S/SGai1I8FrOn5QcPZHnFeUv0hmotR4LWdPyg4eyPOK8pfpDNRajwWs6flCC7MFvy05JtpYWSpp9LpFxScLi05yPxRnp52OkTCYptnVNOxXyN4fqclMdMi8LqaH6HU9j7YvLlH7RTRvAoZOBX1u6h+Hvivqaz8rCF4HUbdtxmSaBXStKNtpzmmgAZhFRJKjOKm3R0UlU7C1OHqczUZq1XycyU/BtlP7n/uEVy4538OR1f/AM2y4v8A18qekpldLy03LydnAKSt9CJmYViXCVXbqOqpz92uL2CgSOJXHKVlZLVPxPX9jI2UWqTaTymk/JShFFWJ9Z0/+POvTqnc0OTb1ybl1anUjxG7+8YYVtIiljtFuOmenYmWV2XTlm2glDqS5LONJVRIF9sgqCinlA4VB1R0sNPvWKqc0PnqEoKJS05cKSUutq91QOKT1HOk9Uac0P5XIZqepkp3YmLYgVp2HNWY5tsuoqa0qArhqdRpHX+kVzo5IXYmcjqIKym2gzdzpZ395KaOfyclrRBXJhEtN51Mk0aeOktn7qj/AO64uKTamL6XlLXbKlpvqTi3UgE/IuMOFt9Cm3E50qwPoR1jCL5r0cl0W5VcTr+w7PX5Mori06pPwXRQ/VXdFRXNs+5Bv7cyRVOqSvbggJBSAU3s5xOcaoqpoN4vFS52dtTJsVuG9+5ruLFXSR5f1Rr5HuWHmROj5+w4sVdJHl/VDJdx5kTo+fsOLFXSR5f1QyXceZE6Pn7DixV0keX9UMl3HmROj5+w4sVdJHl/VDJdx5kTo+fsOLFXSR5f1QyXceZE6Pn7DixV0keX9UMl3HmROj5+w4sVdJHl/VDJdx5kTo+fsOLFXSR5f1QyXceZE6Pn7DixV0keX9UMl3HmROj5+xrco9jNYlX1B8KKW1KCQilSkE0rWMkVLgejrmtV7aSoiWPBY9dibIVkMMzz9HXHEhbY+61XqOdfXo0RbzVbnphTkUCcrEvyrysblBdT7bxGCdCetZ0CK2adrE7lns/Zj6p114N1OfSFnOzy1zE07cZTUuvLwAA+62Dq7u0xpxwyVDuJ0NVWQbOjwRJx/vMj2V2WocRuWzklmUGCjS6t/rVpCerOdOGEdRSUTYm8TkZ55Jn4nre5FLJduTDC+Q80rwuJP7RuvS7V/QxIdm2W2/tpdWtDg8Kkn/dHGVvNDqf8bd9L29yCtOXVJVyVJV4VA/tGm1bOQ6OVmJip2N9s+M/ayTozKbdR4ShQ+SjHYbOddrj5mqWUgOTeUkxIubZLLpX30HFDg1KT+4xEbssTZEs4hTvWR2XEvaKbo9h4D22l0r2oP3k/9MU81O6PnyHJboa3KjIIKq5JUSrOW60BOtB+6flFVLSpfE3mdBQbbVv+uo4pqRd6damE7ntdpRKMEPUo8z2nOU4f+x7pa6SFbONis2OyVN9Sr+xsMg8m3pCYeF4Oyz6EqaeQaglCjgsaFEL+NIt552TtRU5nMvarVwuSwm8vZhta0NBu4lSkpqkk0BIxNYoH1bkcdXT7BgfEjnXv+p5cYk3qa8B9Y8Zx5l8AptV9xxiTeprwH1ic4/sT5fptV9/sOMSb1NeA+sM4/sPL9Nqvv9hxiTeprwH1hnH9h5fptV9/sOMSb1NeA+sM4/sPL9Nqvv8AYcYk5qa8B9YZx/YeX6bVfccYk3qa8B9YZx/Yny/Tar7leMSb1NeA+sRnH9h5fpdV9ynGJOamvAfWJzj+w8v02q+44xJzU14D6wzj+w8v02q+/wBgdkKbOBDVDouHHtxhnJCPL9N6KvuazJbLFcrJKlGx9o24u4o5kNKxTTrBqOqNiWockaKnqVVHslr6hzX8mmRIWOm4qctJwolxjVRO2PHUkZ8e8x4pqN0zsTix2htWOmbuYOf/AAh+WOWLk6UtoTtMqj/DZTQDDMXKYE9WYR1VPTNib3OTe9z1xOXiRmNk8FriqAnVj3YxKrwUm53vZVF5qVc1lQ8aEq/2xxte3/p0X+OO/wBj07HOVjD4GK7kdavIluy8jbbMkXhnStFexxog/NKY6nZjl+D5tUMwyub3OPxc8zCXsuqQoKQpSVJNUqSSkgjSCMxiFajksoOv5CbKwVdZtI3VYBL+ASdFHR909ebsisqKJU+phBPcoMnGZ1IKqBdPZcTnoevSOqKuWFr0spu0e0JaV3BeGnoQez5Sas6ZQ06TtDqgmoqUKOgivuqrT/mNNjZIX29C9q5KWvp3PbwenuRPLaxXZR83FLLThJQc9McUk9Ve6JkgRFuYqXaL5GJdeJHN0uctUY92mhu5pyfm+Rulzlqhu00Gbd1fI3S5y1Q3aaDNu6vkbpc5aobtNBm3dXyN0uctUTu00Gbd1fI3S5y1Q3aaEZt3V8jdLnLVDdJoM27q+Rulzlqhuk0Gad1fI3S5y1Q3SaDNO6vkbqc5aobpNBm3dXyN0uctUN0luRC1buoybLbXuhlZJotaUK67qhgeqMyMvZCulqVa57kX0PbZPtB1yZQlbilJQ2m6Km6ComtBm0CLmmVGoUDvqW5D7ytZja3q6i4vK1mG97i56MMLcUltJNVqCPEaRDpuBHodLy7tZ26yxtiiEC9nrS6LiflWKCp+ouNlOWO7kUibbrqiAlSiSaDtMayRIpcOrXIl1cb7ZEtZxEuxJBxSkgBStNA3gn5kn4RdUiYOJyksmN6uX1OfVVrMb+9VPUx3FVazBZO4LkJWogJBJJoBrJwiFmVPUKp2vJgPykuhnb1kpxPtEgE50prmAzUitldicCRWc488r7RalIFKhVDU1w0fOMSpclr3N4oSOblgRikHtAhwU8orvRSOzNipJ9wd0ERD1jdqYpsRPIHdE4UIxu1Ld5E8kd0MKDG7UpvKnkiGFBjdqN5U8kd0MKDG7UbyJ5A7hDCMbtRvKnkDuERhGN2pXeRPIHcIYRjdqN5E8gdwhhGN2o3kTyB3CGEY3ajeRPIHcIWJxv1K7zJpS6O4QsRiX1UsNip5A7qx7RykDeRPIT3CI46gbyJ5Ce4QuuoG8ieQnuEEVfUXK7yp5IjyqIekc5vBBvKnkCFrE43eqjeVOlAhdUPBQWIjkJ7hHrEqgu3kTyE9whddQXJsNHIT3CHEGbK2QkH3REIlgSGWlgNEAZ6kVgDGXLRFgeRlIkFu5IApuOAG44AruQQBTcggCu5RADcggBuQQA3IIApuOABk+qAKbkgBuOAG5OqAG5IixNxuOJPNiu44EjcfVAFdyQBcJSAPVuXgDJQikAXwApAFCmAKXIAXIAXIAXYAXYAXYAXIAXIAXYAXIAXIAXIAXIAXIAXIAXIAXIAXIAXIAqEwBWkAI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489" name="Picture 9" descr="http://www.yurtdisiegitimblog.net/wp-content/uploads/2013/05/amerika-ingilte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8640"/>
            <a:ext cx="2160240" cy="864096"/>
          </a:xfrm>
          <a:prstGeom prst="rect">
            <a:avLst/>
          </a:prstGeom>
          <a:noFill/>
        </p:spPr>
      </p:pic>
      <p:sp>
        <p:nvSpPr>
          <p:cNvPr id="7" name="6 Çentikli Sağ Ok"/>
          <p:cNvSpPr/>
          <p:nvPr/>
        </p:nvSpPr>
        <p:spPr>
          <a:xfrm>
            <a:off x="3923928" y="404664"/>
            <a:ext cx="2016224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491" name="AutoShape 11" descr="data:image/jpeg;base64,/9j/4AAQSkZJRgABAQAAAQABAAD/2wCEAAkGBxQSEhQUEhMUFBQUGBwUGBgVGRsdFRoUFCAgFxcVFBoYIyggGBwlHBQYITEiJSkrLjouHB8zODMsNygtLiwBCgoKDgwOGxAQGywlHCQ3LCwsNCw0NywsNCwzLC80LCwsNywsLCwsLDQsLDYsLCwsLCwsLCwsLC8sLCwsLCwsLP/AABEIAHgAtAMBIgACEQEDEQH/xAAcAAEAAQUBAQAAAAAAAAAAAAAABAEDBQYIAgf/xAA8EAABAQMHBwkIAwEBAAAAAAAAAQIDUQQRMUFh0fAFMlJxcqHBBxIWISMzQlSxExQic5GSouEGQ1OBYv/EABsBAQACAwEBAAAAAAAAAAAAAAADBgEEBQIH/8QAKREBAAECAwcEAwEAAAAAAAAAAAECAxExgQQSMjNBwfAGE1FSBRQVYf/aAAwDAQACEQMRAD8A1HJrpn2TudlJ+azBF+kxIRyxos7ri1kxexd7DNZJRq3ed6mI3Y0aFWcraOWdFmqFw9ixos7ri4jVsKxzrd+P2esIYxW/Ys6LNULh7FjRZ3XFznWwrE9u/H7GEMYrfsWNFmqFxu/JXktw+evmXrl08RGEVEbZZam+KlJ0NM51sKzf+R9e3f8AX4Er/wDRBtMR7VXnVLa42+9F5F5OTR7pi4p0WkXk5NDumNcDMA4zcYjovIvJyaPdMXFOisi8nJod0xrgZgAYjovIvJyaPdMXFOi0i8nJod0xrgZgAYSU/wAYkaMtL7pJp5lXumKZtRzc+dM85r4WaVhHUdTyrMb2V9Dlt+vxNa1rtIrmayen4iYuY/53WfZswTcFdswTce5xORrHu0/DwrpmCbgrtmCbj2qhV4mcTdp+HhXbME3BXbMErge1UKvExibtPwx8uYTnUJRBLQepfnJq4qDOLk36Y9yWeyYvZO6c1mtE3ElFt3oRsmL2LvYZrJKLbvQs9PDGj59VnJzrYeJMXie3egRbYVoJ7d6Hpgnth4kHOt3oJ7YVoJ7d6YvAT2w8SG/8kC9u/wCv+tK00jQJ7YVob/yPr27/AOWlaaRBtXKq86pLXG+qAA4rdAAAAAFqVZjeyvoctv1+JrWtdp1JKsxvZX0OW36/E1rWESK5msvp7K5p3eMUhVxOApGsgq4nCrxrAW8AuOsKvGsKoW8CDL87/nFQJfnJq4qDOLkX+ZLPZNXsndOYzWhJRbd6EbJfcu9hmHHrJKYoLPTwxo+e1ZyItsK0E+J0CXQE+Oo9ME9sK0E9u9BPwgJ8dQCe2FaG/wDI+vbv/lpWmlYaBPwgb/yP9+/+WkNKwg2rlVedUlrjfVAAcVugAAAAC1KsxvZX0OW36/E1rWtInUkqzG9lfQ5bf5zWtYRIrmay+nsrmnd4XHWgxUMVDFRGsguOtAt8AoW+ABcdaBb4BcUBb4AQZdnJq4qBL85NXFQZxci/zJZ7JndO6cxmmYkpjNI2TO5d7DNE3HrJKYzSz08MaPntWcn6rZGKWQl2iMeE9MH6rZGKWR+tEY8ID9Vsm/8AI/37/wCWkNKw0D9aJv8AyP8Afv8A5aQ0rCDauVV51SWuN9UABxW6AAAAALUqzG9lfQ5bf5zWtYROpJVmN7K+hy2/zmtawiRXM1l9PZXNO7xioLigYqC4oI1kFxQFvgFxQFvgAXFAW+AXFAW+AEKX53/LIqCkvzk1cVBnFyL/ADJZ7JvdO9hmBJTGaRsl9y72Wak49ZJRMTIWenhjR89qzkS6AxUEThUgxQh6YP1AY8Im4VIJsTIA/UDf+R/v3/y0hpWGgTcKkN/5H+/f/LSGlYQbVyqvOqS1xvqgAOK3QAAAABalWY3sr6HLb/Oa1rCJ1JKsxvZX0OW3+c1rWESK5msvp7K5p3eMVDFQXFAxURrILigLfALigLfAAuKAt8AuKAt8AIMuzk1XgS/OTVxUGcXIv8yWeyanZO9hmmYkolm5CNkxOxd9XhZoROJJRLNyFnp4Y0fPas5EThATYmQIlkKkxcJrNyHpgmshATWbkE1kPCmLhNZuQBNwgb/yPp27/wCWlSaRoE1kKkN/5H07d/1f1pUmkQbVyqvOqS1xvqgAOK3QAAAABalWY3sr6HLb/Oa1rCJ1JKsxvZX0OW36fE1rWpIkVzNZfT2VzTu8BRigLjqI1kFC3hUxMgW+oAoW8LjqC31AQZfnJq4qBL85NXFQZxci/wAyWeyanZO9hmHqSUZs3IRslp2Lvq8LNCElGbPxQs9PDGj57VnIiWQqQTWbkHNsh4UxcObZ+KHpgmshUg5tm5MXBGbPxQc2z8UATWQqQ3/kfTt3/V/WlSaRoHNs/FDf+SBO3f8Ay0qm8RBtXKq86pLXG+qAA4rdAAAAAFqVZjeyvoctv0+JrWvqdSSrMb2V9Dlx+nxNa1qtIrmay+nsrmndbmEwVMTCbExGsgqBU4hUxMFTjUAVAt4VMTBU41AQZdnJqvAl+cmqFqgzi5F/mSy2Tpa69k7RXjCKjLKLOqTz29ZfSXuafaO40peAdmNrqiMMFEm1Eyqkudf6O6kpS8okvc/6O40peAZ/cq+D2YV9+df6O6kpS8p7+5/0dxpS8AfuVfB7MfKvvzr/AEd1JSmuJuXJj/I5JJ3r1p9KHLtGmERFaaRJ151XWAR3dpmuiaZh6pt7s4vovT/JvnpP96VDp/k3z0n+9K6ADRTnT/JvnpP96VUjp/k3z0n+9K6AAHT/ACb56T/elVI6f5N89J/vSsAC3KP57k1WGkSXSfrZXxpqOeH0rd85qZtila0iAeKqcXU/HbbVsu9hGOODx70702fqhVZU702fqgB53IdP+1c+sKe9u9Nj6oVWVu9Nn6oANyD+1c+sKLKnemz9UKrKnemzXWgA3IP7Vz6why2UMq11NJRUqAAxutSv8jVXVMzT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493" name="AutoShape 13" descr="data:image/jpeg;base64,/9j/4AAQSkZJRgABAQAAAQABAAD/2wCEAAkGBxQSEhQUEhMUFBQUGBwUGBgVGRsdFRoUFCAgFxcVFBoYIyggGBwlHBQYITEiJSkrLjouHB8zODMsNygtLiwBCgoKDgwOGxAQGywlHCQ3LCwsNCw0NywsNCwzLC80LCwsNywsLCwsLDQsLDYsLCwsLCwsLCwsLC8sLCwsLCwsLP/AABEIAHgAtAMBIgACEQEDEQH/xAAcAAEAAQUBAQAAAAAAAAAAAAAABAEDBQYIAgf/xAA8EAABAQMHBwkIAwEBAAAAAAAAAQIDUQQRMUFh0fAFMlJxcqHBBxIWISMzQlSxExQic5GSouEGQ1OBYv/EABsBAQACAwEBAAAAAAAAAAAAAAADBgEEBQIH/8QAKREBAAECAwcEAwEAAAAAAAAAAAECAxExgQQSMjNBwfAGE1FSBRQVYf/aAAwDAQACEQMRAD8A1HJrpn2TudlJ+azBF+kxIRyxos7ri1kxexd7DNZJRq3ed6mI3Y0aFWcraOWdFmqFw9ixos7ri4jVsKxzrd+P2esIYxW/Ys6LNULh7FjRZ3XFznWwrE9u/H7GEMYrfsWNFmqFxu/JXktw+evmXrl08RGEVEbZZam+KlJ0NM51sKzf+R9e3f8AX4Er/wDRBtMR7VXnVLa42+9F5F5OTR7pi4p0WkXk5NDumNcDMA4zcYjovIvJyaPdMXFOisi8nJod0xrgZgAYjovIvJyaPdMXFOi0i8nJod0xrgZgAYSU/wAYkaMtL7pJp5lXumKZtRzc+dM85r4WaVhHUdTyrMb2V9Dlt+vxNa1rtIrmayen4iYuY/53WfZswTcFdswTce5xORrHu0/DwrpmCbgrtmCbj2qhV4mcTdp+HhXbME3BXbMErge1UKvExibtPwx8uYTnUJRBLQepfnJq4qDOLk36Y9yWeyYvZO6c1mtE3ElFt3oRsmL2LvYZrJKLbvQs9PDGj59VnJzrYeJMXie3egRbYVoJ7d6Hpgnth4kHOt3oJ7YVoJ7d6YvAT2w8SG/8kC9u/wCv+tK00jQJ7YVob/yPr27/AOWlaaRBtXKq86pLXG+qAA4rdAAAAAFqVZjeyvoctv1+JrWtdp1JKsxvZX0OW36/E1rWESK5msvp7K5p3eMUhVxOApGsgq4nCrxrAW8AuOsKvGsKoW8CDL87/nFQJfnJq4qDOLkX+ZLPZNXsndOYzWhJRbd6EbJfcu9hmHHrJKYoLPTwxo+e1ZyItsK0E+J0CXQE+Oo9ME9sK0E9u9BPwgJ8dQCe2FaG/wDI+vbv/lpWmlYaBPwgb/yP9+/+WkNKwg2rlVedUlrjfVAAcVugAAAAC1KsxvZX0OW36/E1rWtInUkqzG9lfQ5bf5zWtYRIrmay+nsrmnd4XHWgxUMVDFRGsguOtAt8AoW+ABcdaBb4BcUBb4AQZdnJq4qBL85NXFQZxci/zJZ7JndO6cxmmYkpjNI2TO5d7DNE3HrJKYzSz08MaPntWcn6rZGKWQl2iMeE9MH6rZGKWR+tEY8ID9Vsm/8AI/37/wCWkNKw0D9aJv8AyP8Afv8A5aQ0rCDauVV51SWuN9UABxW6AAAAALUqzG9lfQ5bf5zWtYROpJVmN7K+hy2/zmtawiRXM1l9PZXNO7xioLigYqC4oI1kFxQFvgFxQFvgAXFAW+AXFAW+AEKX53/LIqCkvzk1cVBnFyL/ADJZ7JvdO9hmBJTGaRsl9y72Wak49ZJRMTIWenhjR89qzkS6AxUEThUgxQh6YP1AY8Im4VIJsTIA/UDf+R/v3/y0hpWGgTcKkN/5H+/f/LSGlYQbVyqvOqS1xvqgAOK3QAAAABalWY3sr6HLb/Oa1rCJ1JKsxvZX0OW3+c1rWESK5msvp7K5p3eMVDFQXFAxURrILigLfALigLfAAuKAt8AuKAt8AIMuzk1XgS/OTVxUGcXIv8yWeyanZO9hmmYkolm5CNkxOxd9XhZoROJJRLNyFnp4Y0fPas5EThATYmQIlkKkxcJrNyHpgmshATWbkE1kPCmLhNZuQBNwgb/yPp27/wCWlSaRoE1kKkN/5H07d/1f1pUmkQbVyqvOqS1xvqgAOK3QAAAABalWY3sr6HLb/Oa1rCJ1JKsxvZX0OW36fE1rWpIkVzNZfT2VzTu8BRigLjqI1kFC3hUxMgW+oAoW8LjqC31AQZfnJq4qBL85NXFQZxci/wAyWeyanZO9hmHqSUZs3IRslp2Lvq8LNCElGbPxQs9PDGj57VnIiWQqQTWbkHNsh4UxcObZ+KHpgmshUg5tm5MXBGbPxQc2z8UATWQqQ3/kfTt3/V/WlSaRoHNs/FDf+SBO3f8Ay0qm8RBtXKq86pLXG+qAA4rdAAAAAFqVZjeyvoctv0+JrWvqdSSrMb2V9Dlx+nxNa1qtIrmay+nsrmndbmEwVMTCbExGsgqBU4hUxMFTjUAVAt4VMTBU41AQZdnJqvAl+cmqFqgzi5F/mSy2Tpa69k7RXjCKjLKLOqTz29ZfSXuafaO40peAdmNrqiMMFEm1Eyqkudf6O6kpS8okvc/6O40peAZ/cq+D2YV9+df6O6kpS8p7+5/0dxpS8AfuVfB7MfKvvzr/AEd1JSmuJuXJj/I5JJ3r1p9KHLtGmERFaaRJ151XWAR3dpmuiaZh6pt7s4vovT/JvnpP96VDp/k3z0n+9K6ADRTnT/JvnpP96VUjp/k3z0n+9K6AAHT/ACb56T/elVI6f5N89J/vSsAC3KP57k1WGkSXSfrZXxpqOeH0rd85qZtila0iAeKqcXU/HbbVsu9hGOODx70702fqhVZU702fqgB53IdP+1c+sKe9u9Nj6oVWVu9Nn6oANyD+1c+sKLKnemz9UKrKnemzXWgA3IP7Vz6why2UMq11NJRUqAAxutSv8jVXVMzT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495" name="AutoShape 15" descr="data:image/jpeg;base64,/9j/4AAQSkZJRgABAQAAAQABAAD/2wCEAAkGBxQSEhQUEhMUFBQUGBwUGBgVGRsdFRoUFCAgFxcVFBoYIyggGBwlHBQYITEiJSkrLjouHB8zODMsNygtLiwBCgoKDgwOGxAQGywlHCQ3LCwsNCw0NywsNCwzLC80LCwsNywsLCwsLDQsLDYsLCwsLCwsLCwsLC8sLCwsLCwsLP/AABEIAHgAtAMBIgACEQEDEQH/xAAcAAEAAQUBAQAAAAAAAAAAAAAABAEDBQYIAgf/xAA8EAABAQMHBwkIAwEBAAAAAAAAAQIDUQQRMUFh0fAFMlJxcqHBBxIWISMzQlSxExQic5GSouEGQ1OBYv/EABsBAQACAwEBAAAAAAAAAAAAAAADBgEEBQIH/8QAKREBAAECAwcEAwEAAAAAAAAAAAECAxExgQQSMjNBwfAGE1FSBRQVYf/aAAwDAQACEQMRAD8A1HJrpn2TudlJ+azBF+kxIRyxos7ri1kxexd7DNZJRq3ed6mI3Y0aFWcraOWdFmqFw9ixos7ri4jVsKxzrd+P2esIYxW/Ys6LNULh7FjRZ3XFznWwrE9u/H7GEMYrfsWNFmqFxu/JXktw+evmXrl08RGEVEbZZam+KlJ0NM51sKzf+R9e3f8AX4Er/wDRBtMR7VXnVLa42+9F5F5OTR7pi4p0WkXk5NDumNcDMA4zcYjovIvJyaPdMXFOisi8nJod0xrgZgAYjovIvJyaPdMXFOi0i8nJod0xrgZgAYSU/wAYkaMtL7pJp5lXumKZtRzc+dM85r4WaVhHUdTyrMb2V9Dlt+vxNa1rtIrmayen4iYuY/53WfZswTcFdswTce5xORrHu0/DwrpmCbgrtmCbj2qhV4mcTdp+HhXbME3BXbMErge1UKvExibtPwx8uYTnUJRBLQepfnJq4qDOLk36Y9yWeyYvZO6c1mtE3ElFt3oRsmL2LvYZrJKLbvQs9PDGj59VnJzrYeJMXie3egRbYVoJ7d6Hpgnth4kHOt3oJ7YVoJ7d6YvAT2w8SG/8kC9u/wCv+tK00jQJ7YVob/yPr27/AOWlaaRBtXKq86pLXG+qAA4rdAAAAAFqVZjeyvoctv1+JrWtdp1JKsxvZX0OW36/E1rWESK5msvp7K5p3eMUhVxOApGsgq4nCrxrAW8AuOsKvGsKoW8CDL87/nFQJfnJq4qDOLkX+ZLPZNXsndOYzWhJRbd6EbJfcu9hmHHrJKYoLPTwxo+e1ZyItsK0E+J0CXQE+Oo9ME9sK0E9u9BPwgJ8dQCe2FaG/wDI+vbv/lpWmlYaBPwgb/yP9+/+WkNKwg2rlVedUlrjfVAAcVugAAAAC1KsxvZX0OW36/E1rWtInUkqzG9lfQ5bf5zWtYRIrmay+nsrmnd4XHWgxUMVDFRGsguOtAt8AoW+ABcdaBb4BcUBb4AQZdnJq4qBL85NXFQZxci/zJZ7JndO6cxmmYkpjNI2TO5d7DNE3HrJKYzSz08MaPntWcn6rZGKWQl2iMeE9MH6rZGKWR+tEY8ID9Vsm/8AI/37/wCWkNKw0D9aJv8AyP8Afv8A5aQ0rCDauVV51SWuN9UABxW6AAAAALUqzG9lfQ5bf5zWtYROpJVmN7K+hy2/zmtawiRXM1l9PZXNO7xioLigYqC4oI1kFxQFvgFxQFvgAXFAW+AXFAW+AEKX53/LIqCkvzk1cVBnFyL/ADJZ7JvdO9hmBJTGaRsl9y72Wak49ZJRMTIWenhjR89qzkS6AxUEThUgxQh6YP1AY8Im4VIJsTIA/UDf+R/v3/y0hpWGgTcKkN/5H+/f/LSGlYQbVyqvOqS1xvqgAOK3QAAAABalWY3sr6HLb/Oa1rCJ1JKsxvZX0OW3+c1rWESK5msvp7K5p3eMVDFQXFAxURrILigLfALigLfAAuKAt8AuKAt8AIMuzk1XgS/OTVxUGcXIv8yWeyanZO9hmmYkolm5CNkxOxd9XhZoROJJRLNyFnp4Y0fPas5EThATYmQIlkKkxcJrNyHpgmshATWbkE1kPCmLhNZuQBNwgb/yPp27/wCWlSaRoE1kKkN/5H07d/1f1pUmkQbVyqvOqS1xvqgAOK3QAAAABalWY3sr6HLb/Oa1rCJ1JKsxvZX0OW36fE1rWpIkVzNZfT2VzTu8BRigLjqI1kFC3hUxMgW+oAoW8LjqC31AQZfnJq4qBL85NXFQZxci/wAyWeyanZO9hmHqSUZs3IRslp2Lvq8LNCElGbPxQs9PDGj57VnIiWQqQTWbkHNsh4UxcObZ+KHpgmshUg5tm5MXBGbPxQc2z8UATWQqQ3/kfTt3/V/WlSaRoHNs/FDf+SBO3f8Ay0qm8RBtXKq86pLXG+qAA4rdAAAAAFqVZjeyvoctv0+JrWvqdSSrMb2V9Dlx+nxNa1qtIrmay+nsrmndbmEwVMTCbExGsgqBU4hUxMFTjUAVAt4VMTBU41AQZdnJqvAl+cmqFqgzi5F/mSy2Tpa69k7RXjCKjLKLOqTz29ZfSXuafaO40peAdmNrqiMMFEm1Eyqkudf6O6kpS8okvc/6O40peAZ/cq+D2YV9+df6O6kpS8p7+5/0dxpS8AfuVfB7MfKvvzr/AEd1JSmuJuXJj/I5JJ3r1p9KHLtGmERFaaRJ151XWAR3dpmuiaZh6pt7s4vovT/JvnpP96VDp/k3z0n+9K6ADRTnT/JvnpP96VUjp/k3z0n+9K6AAHT/ACb56T/elVI6f5N89J/vSsAC3KP57k1WGkSXSfrZXxpqOeH0rd85qZtila0iAeKqcXU/HbbVsu9hGOODx70702fqhVZU702fqgB53IdP+1c+sKe9u9Nj6oVWVu9Nn6oANyD+1c+sKLKnemz9UKrKnemzXWgA3IP7Vz6why2UMq11NJRUqAAxutSv8jVXVMzT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497" name="Picture 17" descr="http://www.onlinetercumanlik.com/bayrak/fransa_bayragi/fransa_ort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60648"/>
            <a:ext cx="969962" cy="648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67544" y="332656"/>
            <a:ext cx="820891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İhtilalin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Sonuçları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Mutlak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krallıkların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yıkılabileceği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görüldü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Eşitlik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özgürlük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hukuk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kavramları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yayılmaya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Milliyetçilik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düşüncesinin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yayılmasıyla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çok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uluslu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imparatprluklar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parçalanarak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ulusal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kurulmaya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başlandı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Milliyetçilik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düşüncesinin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yayılmasıyla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çok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uluslu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imparatorluklar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parçalanarak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ulusal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devletler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kurulmaya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başlandı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7" name="Picture 3" descr="http://www.delinetciler.org/attachments/18960d1316092644-800px-le_serment_du_jeu_de_pau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420888"/>
            <a:ext cx="7128792" cy="4176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rünü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Görünüş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1791</TotalTime>
  <Words>1110</Words>
  <PresentationFormat>Ekran Gösterisi (4:3)</PresentationFormat>
  <Paragraphs>75</Paragraphs>
  <Slides>18</Slides>
  <Notes>0</Notes>
  <HiddenSlides>0</HiddenSlides>
  <MMClips>2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6" baseType="lpstr">
      <vt:lpstr>Algerian</vt:lpstr>
      <vt:lpstr>Arial</vt:lpstr>
      <vt:lpstr>Castellar</vt:lpstr>
      <vt:lpstr>Century Gothic</vt:lpstr>
      <vt:lpstr>Comic Sans MS</vt:lpstr>
      <vt:lpstr>Verdana</vt:lpstr>
      <vt:lpstr>Wingdings 2</vt:lpstr>
      <vt:lpstr>Görünüş</vt:lpstr>
      <vt:lpstr>PowerPoint Sunusu</vt:lpstr>
      <vt:lpstr>PowerPoint Sunusu</vt:lpstr>
      <vt:lpstr>           Fransız İhtilali (02.44sn)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2014-05-23T10:44:07Z</dcterms:created>
  <dcterms:modified xsi:type="dcterms:W3CDTF">2021-05-03T12:02:51Z</dcterms:modified>
  <cp:category>https://www.sorubak.com</cp:category>
</cp:coreProperties>
</file>