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57" r:id="rId4"/>
    <p:sldId id="258" r:id="rId5"/>
    <p:sldId id="259" r:id="rId6"/>
    <p:sldId id="261" r:id="rId7"/>
    <p:sldId id="262" r:id="rId8"/>
    <p:sldId id="279" r:id="rId9"/>
    <p:sldId id="263" r:id="rId10"/>
    <p:sldId id="278" r:id="rId11"/>
    <p:sldId id="264" r:id="rId12"/>
    <p:sldId id="260" r:id="rId13"/>
    <p:sldId id="265" r:id="rId14"/>
    <p:sldId id="266" r:id="rId15"/>
    <p:sldId id="267" r:id="rId16"/>
    <p:sldId id="268" r:id="rId17"/>
    <p:sldId id="269" r:id="rId18"/>
    <p:sldId id="270" r:id="rId19"/>
    <p:sldId id="272" r:id="rId20"/>
    <p:sldId id="273" r:id="rId21"/>
    <p:sldId id="274" r:id="rId22"/>
    <p:sldId id="275" r:id="rId23"/>
    <p:sldId id="277" r:id="rId24"/>
    <p:sldId id="276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5" autoAdjust="0"/>
    <p:restoredTop sz="94660"/>
  </p:normalViewPr>
  <p:slideViewPr>
    <p:cSldViewPr>
      <p:cViewPr varScale="1">
        <p:scale>
          <a:sx n="97" d="100"/>
          <a:sy n="97" d="100"/>
        </p:scale>
        <p:origin x="57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Yeni&#231;a&#287;'da%20Avrupa%20Tarihi\19-2-2015%2001-20-16.mp4" TargetMode="Externa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Yeni&#231;a&#287;'da%20Avrupa%20Tarihi\r&#246;nesans%20d&#246;nemi.mp4" TargetMode="External"/><Relationship Id="rId5" Type="http://schemas.openxmlformats.org/officeDocument/2006/relationships/image" Target="../media/image28.jpe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9.xml"/><Relationship Id="rId1" Type="http://schemas.openxmlformats.org/officeDocument/2006/relationships/video" Target="file:///G:\10.%20s&#305;n&#305;f%20powerpoint%20konu%20sunumlar&#305;\Yeni&#231;a&#287;'da%20Avrupa%20Tarihi\R&#246;nesans%20ve%20Mimari.MP4" TargetMode="Externa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Yeni&#231;a&#287;'da%20Avrupa%20Tarihi\Martin%20Luther%20-%20Reformation.mp4" TargetMode="Externa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cer-pc\Desktop\19-2-2015%2000-34-04.mp4" TargetMode="Externa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Yeni&#231;a&#287;'da%20Avrupa%20Tarihi\Amerika%20K&#305;tas&#305;n&#305;n%20Ke&#351;fi%20-%2003.05.mp4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cer-pc\Desktop\19-2-2015%2001-54-55.mp4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5" descr="http://upload.wikimedia.org/wikipedia/commons/3/3c/Nikolaus_Kopernikus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3311352" y="188640"/>
            <a:ext cx="58326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200" dirty="0">
                <a:solidFill>
                  <a:srgbClr val="FF0000"/>
                </a:solidFill>
                <a:latin typeface="Algerian" pitchFamily="82" charset="0"/>
              </a:rPr>
              <a:t>YENİÇAĞ AVRUPA TARİHİ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2771800" y="6165304"/>
            <a:ext cx="6228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lgerian" pitchFamily="82" charset="0"/>
              </a:rPr>
              <a:t>TARİH ÖĞRETMENİ: </a:t>
            </a:r>
            <a:r>
              <a:rPr lang="tr-TR" sz="2400" dirty="0" err="1">
                <a:solidFill>
                  <a:srgbClr val="FF0000"/>
                </a:solidFill>
                <a:latin typeface="Algerian" pitchFamily="82" charset="0"/>
              </a:rPr>
              <a:t>hüseyin</a:t>
            </a:r>
            <a:r>
              <a:rPr lang="tr-TR" sz="2400" dirty="0">
                <a:solidFill>
                  <a:srgbClr val="FF0000"/>
                </a:solidFill>
                <a:latin typeface="Algerian" pitchFamily="82" charset="0"/>
              </a:rPr>
              <a:t> bora çelik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82.222.152.134/imgsdisk/2013/12/10/1012201319530954824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19-2-2015 01-20-16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798" y="188640"/>
            <a:ext cx="4792362" cy="3312368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2123728" y="3501008"/>
            <a:ext cx="3123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err="1">
                <a:solidFill>
                  <a:srgbClr val="FF0000"/>
                </a:solidFill>
              </a:rPr>
              <a:t>Ferdinand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Macellan</a:t>
            </a:r>
            <a:r>
              <a:rPr lang="tr-TR" b="1" dirty="0">
                <a:solidFill>
                  <a:srgbClr val="FF0000"/>
                </a:solidFill>
              </a:rPr>
              <a:t> (05.12sn)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51520" y="260648"/>
            <a:ext cx="417646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Keşiflerin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Dünyadaki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farklı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kültürler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tanınmış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kültürlerden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bazıları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Aztek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Maya)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Kiliseye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güven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sarsıldı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keşfedilen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yerlerde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Hıristiyanlık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Önce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İspanyol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Portekizliler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Hollanda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sömürge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imparatorlukları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yollarının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İpek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Baharat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Akdeniz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limanları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yitirdi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Bu durum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ekonomisini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olumsuz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etkiledi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miktarda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değerli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madenin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gelmesi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ekonomisini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düzeltti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Feodaliteyi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zayıflattı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Zenginliğin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göstergesi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altın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gümüşe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bıraktı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Amerika’ya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göçler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yaygınlaştı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5" name="Picture 3" descr="http://tarihvemedeniyet.org/wp-content/uploads/2009/08/cografi-kesif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2656"/>
            <a:ext cx="4393307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5" descr="http://sosyalbilgilerblog.files.wordpress.com/2013/04/cropped-96d8a16f0520127747e7bcbc2fc1bce2_126254144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805264"/>
            <a:ext cx="3168352" cy="816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anadolutarih.weebly.com/uploads/1/8/9/7/18979167/4794095.jpg?4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51520" y="311750"/>
            <a:ext cx="590465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RÖNESANS (YENİDEN DOĞUŞ)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15.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16.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yüzyıllarda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İtalya’da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başlayıp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yayılan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edebiyat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güzel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sanatlar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bilimdeki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yenilik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anlayışına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Rönesans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Çıkış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matbaanın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yaygınlaşması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İlkçağa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ait Latin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Grek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eserlerinin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tercüme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edilmesi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Edebiyat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sanatla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uğraşanları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koruyan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fr-FR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mesen</a:t>
            </a:r>
            <a:r>
              <a:rPr kumimoji="0" lang="fr-FR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sınıfının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çıkması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İstanbul’un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fethiyle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Bizanslı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sanatçı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bilimadamlarının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gitmesi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keşiflerle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zenginleşmesi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9" name="Picture 3" descr="http://www.itusozluk.com/image/ronesans_3110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4228" y="260648"/>
            <a:ext cx="2638251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rönesans dönem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3501008"/>
            <a:ext cx="561662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Metin kutusu"/>
          <p:cNvSpPr txBox="1"/>
          <p:nvPr/>
        </p:nvSpPr>
        <p:spPr>
          <a:xfrm>
            <a:off x="2195736" y="6550223"/>
            <a:ext cx="22333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</a:rPr>
              <a:t>Rönesans Dönemi – 03.39</a:t>
            </a:r>
          </a:p>
        </p:txBody>
      </p:sp>
      <p:pic>
        <p:nvPicPr>
          <p:cNvPr id="34821" name="Picture 5" descr="http://www.nkfu.com/wp-content/uploads/2013/01/Vitruvius_Adam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429000"/>
            <a:ext cx="2520280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://www.engince.com.tr/FK,3319,11,classi-duvar-unite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Rönesans ve Mimar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411760" y="1052736"/>
            <a:ext cx="4392488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2 Başlık"/>
          <p:cNvSpPr>
            <a:spLocks noGrp="1"/>
          </p:cNvSpPr>
          <p:nvPr>
            <p:ph type="title"/>
          </p:nvPr>
        </p:nvSpPr>
        <p:spPr>
          <a:xfrm>
            <a:off x="611560" y="4005064"/>
            <a:ext cx="5867400" cy="522288"/>
          </a:xfrm>
        </p:spPr>
        <p:txBody>
          <a:bodyPr>
            <a:normAutofit/>
          </a:bodyPr>
          <a:lstStyle/>
          <a:p>
            <a:r>
              <a:rPr lang="tr-TR" sz="1800" dirty="0">
                <a:solidFill>
                  <a:srgbClr val="FF0000"/>
                </a:solidFill>
              </a:rPr>
              <a:t>                                         Rönesans ve MİMARİ – 03.22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51520" y="117693"/>
            <a:ext cx="5544616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Rönesans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’da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Başlamasının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Akdeniz’in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ortasında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ülkelerle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ilişki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kurmasını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kolaylaştıracak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konumda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bulunması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Denizcilikle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uğraşan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ekonomisinin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iyi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birlikten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yoksun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Yarımadası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geniş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özgürlük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ortamı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bulunması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Roma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İmparatorluğu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nun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olduğu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sayıda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Yunan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Latin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eserinin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bulunması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Katolik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dünyasının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Papa’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bölgede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yaşaması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Rönesans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14.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sonlarında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hümanizm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başlamıştır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resim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mimari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heykeltraşlıkta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görüldü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Mimaride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Yunan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Roma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etkisinde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tarz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oluşturuldu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Leonardo de Vinci,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’da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resim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mimari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alanında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vermiştir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Mikelanjelo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mimari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heykeltraşlıkta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eserler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verdi.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Rafael,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resim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alanında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eserler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vermiş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Floransa’da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resim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okulu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açmıştır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Donatello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Giberti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heykeltraşlar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eserler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3" name="Picture 3" descr="http://www.bilgicik.com/wp-content/uploads/2013/06/ronesan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0648"/>
            <a:ext cx="3096344" cy="2442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5" name="Picture 5" descr="http://video.eba.gov.tr/0d9/b88/438/bc9/cc0/384/67c/a46/bbb/814/3d1/bef/0ba/89e/183/0d9b88438bc9cc038467ca46bbb8143d1bef0ba89e183.jpeg?name=R%C3%B6nesans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924944"/>
            <a:ext cx="3096344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23528" y="188640"/>
            <a:ext cx="619268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Rönesans’ın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Skolastik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yıkıldı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Özgür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ortamı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oluştu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Bilimsel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teknik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İnkılabı’na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zemin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hazırladı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deney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gözlem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metodu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kullanılmaya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Reform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hareketlerinin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başlamasına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zemin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hazırladı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1" name="Picture 3" descr="http://www.bilgicik.com/wp-content/uploads/2013/06/ronesans-mimar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374" y="188640"/>
            <a:ext cx="2821113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893" name="Picture 5" descr="http://3.bp.blogspot.com/-hOEWHoQfDV4/UouIaFWKfWI/AAAAAAAAADc/UNgKLBgoRas/s400/ronesans_simyasi_h42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88840"/>
            <a:ext cx="5544616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7" name="Picture 9" descr="http://yalepress.yale.edu/yupbooks/images/full13/97803001100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501008"/>
            <a:ext cx="2376264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http://www.wherenewlifebegins.org/hp_wordpress/wp-content/uploads/2013/07/Luther_95-thes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1520" y="0"/>
            <a:ext cx="849694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REFORM (YENIDEN YAPILANMA)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16.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Katolik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Kilisesi’nde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düzenleme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şekil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hareketine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“Reform”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c.tadst.com/gfx/600x400/reformation-day-germany.jpg?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4788024" y="3789040"/>
            <a:ext cx="340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Martin </a:t>
            </a:r>
            <a:r>
              <a:rPr lang="tr-TR" sz="1600" b="1" dirty="0" err="1">
                <a:solidFill>
                  <a:srgbClr val="FF0000"/>
                </a:solidFill>
              </a:rPr>
              <a:t>Luther</a:t>
            </a:r>
            <a:r>
              <a:rPr lang="tr-TR" sz="1600" b="1" dirty="0">
                <a:solidFill>
                  <a:srgbClr val="FF0000"/>
                </a:solidFill>
              </a:rPr>
              <a:t> ( </a:t>
            </a:r>
            <a:r>
              <a:rPr lang="tr-TR" sz="1600" b="1" dirty="0" err="1">
                <a:solidFill>
                  <a:srgbClr val="FF0000"/>
                </a:solidFill>
              </a:rPr>
              <a:t>Reformation</a:t>
            </a:r>
            <a:r>
              <a:rPr lang="tr-TR" sz="1600" b="1" dirty="0">
                <a:solidFill>
                  <a:srgbClr val="FF0000"/>
                </a:solidFill>
              </a:rPr>
              <a:t>) – 04.36</a:t>
            </a:r>
          </a:p>
        </p:txBody>
      </p:sp>
      <p:pic>
        <p:nvPicPr>
          <p:cNvPr id="4" name="Martin Luther - Reformati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23928" y="188640"/>
            <a:ext cx="4968552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51520" y="209546"/>
            <a:ext cx="4608512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Reformun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Katolik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Kilisesi’nin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bozulması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sömürü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aracı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gelmesi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itibarının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sarsılması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matbaanın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kullanılması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İncil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kitapların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ulusal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dillere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çevrilmesi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Rönesans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skolastik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zayıflaması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Reform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Almanya’da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Martin Luther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atıldı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Luther,1520’ 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Papa’ya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ayaklanma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başlattı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Luther’in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görüşleri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etrafında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Protestan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mezhebi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Protestan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Katolikler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mücadele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Ogsburg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(1555).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göre 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Protestanlık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mezhebi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tamamen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edilmiş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Prensler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dinsel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ülkelerinin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mutlak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hakimi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Reform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Hareketleri’nin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uzantısı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Kalvenizm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İngiltere’de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Anglikanizm’dir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7" name="Picture 3" descr="http://static.idefix.com/cache/0/270/2819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32656"/>
            <a:ext cx="3960440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995936" y="260648"/>
            <a:ext cx="496855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YENİÇAĞ’DA AVRUPA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BILIMSEL VE TEKNIK GELIŞMELER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Barutun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Ateşli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Silahlarda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Kullanılması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Barut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Çinliler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bulunmuştur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Talas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Savaşı’ndan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Türkler’e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Müslümanlar’a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Haçlı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Seferleri’nden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endParaRPr lang="tr-TR" sz="1600" dirty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Barut,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Savaşları”nda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kullanılmıştır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Barutun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kullanılmasıyla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şekli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değişti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derebeylere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top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şato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surlarını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yıktılar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feodalitenin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yıkılmasına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Mutlak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krallıklar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güçlendi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egemenlik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alanlarını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genişlettiler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 descr="http://www.bilgicik.com/wp-content/uploads/2013/06/Baru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600400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7" name="Picture 5" descr="http://www.nkfu.com/wp-content/uploads/2013/10/barutun-icad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077072"/>
            <a:ext cx="3888432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9" name="Picture 7" descr="http://kozmopolitaydinlar.files.wordpress.com/2011/05/top.jpg?w=718&amp;h=3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149080"/>
            <a:ext cx="4680520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79512" y="260648"/>
            <a:ext cx="56886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Reform’un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Katolik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dağıldı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Protestanlık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Kalvenizm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Anglikanizm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mezhepler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Katolik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kendini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düzenlemeye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Eğitimde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tekeline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laikleşme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süreci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başlatıldı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Laik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eğitim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Mezhep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Katolik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topraklarının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çoğunu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kaybederek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kaybına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3" name="Picture 5" descr="http://img404.imageshack.us/img404/5026/anglikanizm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60648"/>
            <a:ext cx="3203848" cy="2736304"/>
          </a:xfrm>
          <a:prstGeom prst="rect">
            <a:avLst/>
          </a:prstGeom>
          <a:noFill/>
        </p:spPr>
      </p:pic>
      <p:pic>
        <p:nvPicPr>
          <p:cNvPr id="43015" name="Picture 7" descr="http://www.baharkilic.org/image.axd?picture=2011%2F4%2FMacaristanda+kalvenci+bir+protestan+kilise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80928"/>
            <a:ext cx="5760640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6804248" y="2924944"/>
            <a:ext cx="1808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</a:rPr>
              <a:t>Anglikanizm Sembolü</a:t>
            </a:r>
          </a:p>
        </p:txBody>
      </p:sp>
      <p:pic>
        <p:nvPicPr>
          <p:cNvPr id="43017" name="Picture 9" descr="http://2.bp.blogspot.com/-QTQwfSYtA9U/UOR_4k4FewI/AAAAAAAAJAA/JwvJjP77CFI/s1600/Ads%C4%B1z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429000"/>
            <a:ext cx="2448272" cy="2952328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6732240" y="6550223"/>
            <a:ext cx="1677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</a:rPr>
              <a:t>Kalvenizm Sembolü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79512" y="548680"/>
            <a:ext cx="432048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AMERIKA BIRLEŞIK DEVLETLERİ’NİN KURULMASI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sömürgeler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-Amerika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kıtasındaki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yerleşme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İngilizlerin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kurduğu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13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koloniydi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koloniler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18.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gelindiğinde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İngiltere’nin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egemenliği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altındaydı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1756-1763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girdiği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dolayı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krize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girmişti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durumunu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düzeltmek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Amerika’daki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koloniler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üzerindeki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baskısını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artırarak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İngiltere’nin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kolonilerde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tepkiyle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7" name="Picture 5" descr="http://www.anadoluhareketi.com/FileUpload/ds434711/File/anadolu_hareketi_gazi_mustafa_kemal_ataturk_-4-_foto_6_(13_koloni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32656"/>
            <a:ext cx="4176464" cy="6152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79512" y="188640"/>
            <a:ext cx="446449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1774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Filedelfiya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Kongresi’nde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toplanan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13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savaşmaya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1776’da 2.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Filedelfiya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Kongresi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toplandı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13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bağımsızlıklarını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İnsan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Bildirisi”ni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onayladılar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Hollanda’dan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yardım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sömürgeleri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karşısında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direnemedi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1783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Versay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göre ;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13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sömürgenin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bağımsızlığını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tanıdı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Florida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Yarımadası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Minorka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Antiller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Senegal’ i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bıraktı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Bağımsızlılarını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koloniler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işlerinde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serbest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birleşerek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A.B.D.’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(1787)	  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9" name="Picture 3" descr="http://upload.wikimedia.org/wikipedia/commons/2/29/Washington_Constitutional_Convention_1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60649"/>
            <a:ext cx="4248472" cy="2952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1" name="Picture 5" descr="http://www.gundemturkiye.com/resimler/thumb/79103494889298448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4320480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3" name="Picture 7" descr="http://image.samanyoluhaber.com/Images/News/2012314/227732_amerika-kel-kartal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5301208"/>
            <a:ext cx="2376264" cy="1361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3.bp.blogspot.com/-E1bQ_xtpvsU/UB5_8ylyhtI/AAAAAAAAB9M/7wJyINEok5U/s1600/civil_war_u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19-2-2015 00-34-04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88024" y="188640"/>
            <a:ext cx="4176464" cy="2880320"/>
          </a:xfrm>
          <a:prstGeom prst="rect">
            <a:avLst/>
          </a:prstGeom>
        </p:spPr>
      </p:pic>
      <p:sp>
        <p:nvSpPr>
          <p:cNvPr id="13" name="12 Dikdörtgen"/>
          <p:cNvSpPr/>
          <p:nvPr/>
        </p:nvSpPr>
        <p:spPr>
          <a:xfrm>
            <a:off x="5580112" y="3140968"/>
            <a:ext cx="2933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Calibri Light" pitchFamily="34" charset="0"/>
              </a:rPr>
              <a:t>ABD’NİN KURULUŞU (05.25sn)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kenandabirkuyu.com/wp-content/uploads/1420310248_570_4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6 Bulut Belirtme Çizgisi"/>
          <p:cNvSpPr/>
          <p:nvPr/>
        </p:nvSpPr>
        <p:spPr>
          <a:xfrm>
            <a:off x="5580112" y="188640"/>
            <a:ext cx="3384376" cy="2376264"/>
          </a:xfrm>
          <a:prstGeom prst="cloudCallout">
            <a:avLst>
              <a:gd name="adj1" fmla="val -31933"/>
              <a:gd name="adj2" fmla="val 583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200" b="1" dirty="0">
                <a:solidFill>
                  <a:srgbClr val="FF0000"/>
                </a:solidFill>
              </a:rPr>
              <a:t>‘’KONU TEKRARI YAPIN’’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179512" y="6021288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TARİH ÖĞRETMENİ: HÜSEYİN BORA ÇELİK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283968" y="188640"/>
            <a:ext cx="460851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b)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Pusulanın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Kullanılması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Gemi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Harita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Yapımının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Gelişmesi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Çinliler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icad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pusula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kullanılıyordu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Haçlı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Seferleri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birlikte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yaygınlaşmıştı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Pusulanın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kullanımıyla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açık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denizlere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açılabilen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Avrupalılar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harita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yapımında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göstermişlerdir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7" name="Picture 3" descr="http://i772.photobucket.com/albums/yy4/explorer_012_photo/seyahatintarihcesi/pusula_clip_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3816424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Metin kutusu"/>
          <p:cNvSpPr txBox="1"/>
          <p:nvPr/>
        </p:nvSpPr>
        <p:spPr>
          <a:xfrm>
            <a:off x="755576" y="3501008"/>
            <a:ext cx="29537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</a:rPr>
              <a:t>Çinlilerin </a:t>
            </a:r>
            <a:r>
              <a:rPr lang="tr-TR" sz="1400" b="1" dirty="0" err="1">
                <a:solidFill>
                  <a:srgbClr val="FF0000"/>
                </a:solidFill>
              </a:rPr>
              <a:t>icad</a:t>
            </a:r>
            <a:r>
              <a:rPr lang="tr-TR" sz="1400" b="1" dirty="0">
                <a:solidFill>
                  <a:srgbClr val="FF0000"/>
                </a:solidFill>
              </a:rPr>
              <a:t> ettiği ilk pusula Modeli</a:t>
            </a:r>
          </a:p>
        </p:txBody>
      </p:sp>
      <p:pic>
        <p:nvPicPr>
          <p:cNvPr id="26629" name="Picture 5" descr="http://askmen.mynet.com/images/guc-ve-para/nasil-yapilir/pusu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420888"/>
            <a:ext cx="4536504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5" name="Picture 11" descr="http://2.bp.blogspot.com/-2-tx_aihEuI/UhS5_vm6wvI/AAAAAAAAGyo/N7-6CRQfrv0/s1600/indonesia+ancient+shi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933056"/>
            <a:ext cx="417646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499992" y="260648"/>
            <a:ext cx="4644008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c)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Matbaanın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Kullanılması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Türkler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yapımını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Çinlilerden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öğrenmişlerdi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Talas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Savaşı’ndan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yapımını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öğrenen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Müslümanlar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çeşitli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yerlerde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fabrikaları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Avrupalılar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Haçlı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Seferleri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Endülüs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Müslümanları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yoluyla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yapımını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öğrendiler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Selülozdan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üretimi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kağıdın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bollaşmasını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matbaa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kullanımı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yaygınlaştı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kitap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Okuma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yazma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ayrıcalık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olmaktan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fikir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hayatı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 descr="http://turkish.cri.cn/mmsource/images/2009/03/26/huozi03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032448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3" name="Picture 5" descr="http://www.mailce.com/wp-content/uploads/2013/01/ilk-para-620x4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4032448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5" name="Picture 7" descr="http://www.umurumda.com/wp-content/uploads/2013/04/matbaanin_icadi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429000"/>
            <a:ext cx="4320480" cy="3245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355976" y="332656"/>
            <a:ext cx="4536504" cy="3108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COĞRAFİ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KEŞiFLER</a:t>
            </a:r>
            <a:endParaRPr kumimoji="0" lang="en-US" sz="1600" b="1" i="0" u="sng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sng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Times New Roman" pitchFamily="18" charset="0"/>
              </a:rPr>
              <a:t>Nedenleri</a:t>
            </a:r>
            <a:r>
              <a:rPr kumimoji="0" lang="de-DE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  <a:r>
              <a:rPr kumimoji="0" lang="de-DE" sz="16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Times New Roman" pitchFamily="18" charset="0"/>
              </a:rPr>
              <a:t>:</a:t>
            </a:r>
            <a:endParaRPr kumimoji="0" lang="en-US" sz="1600" b="1" i="0" u="sng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Pusula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gemiciliğin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okyanuslara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dayanıklı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gemiler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yapılması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Coğrafya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bilgisinin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gelişmesi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İpek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Baharat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Yolları’nın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Müslümanların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olması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ülkelerindeki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zenginliklere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ulaşma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isteği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Bazı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arttırmak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düşüncesiyle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çalışmalarına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destek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5" name="Picture 3" descr="http://www.muhteva.com/resimler/2013resimler/7/COGRAFI-KESiFLERIN-SEBEPLERI-VE-SONUCLARI-18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960440" cy="3193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7" name="Picture 5" descr="http://www.hayatnotu.com/wp-content/uploads/2011/12/bc3bcyc3bck-seyahatler-ve-coc49frafi-kec59fifle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789040"/>
            <a:ext cx="6264696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067944" y="260648"/>
            <a:ext cx="486003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Keşifler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Amerika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Kıtasının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Keşfi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Akdeniz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limanlaraına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egemen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İspanya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Portekizliler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Hindistan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ulaşarak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doğunun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zenginliklerini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istediler.Dünya’nın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yuvarlak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olduğunu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savunan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Kristof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Kolomb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sürekli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batıya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gidilirse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Hindistan’a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ulaşılacağını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söylüyordu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Kolomb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1492’de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Amerika’yı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keşfetti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burayı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Hindistan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zannetti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1507’de Amerika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Vespuçi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buranın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kıta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olduğunu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keşfetmiştir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3" descr="http://img.webme.com/pic/g/gizliilimler/cografi-kesifler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6672"/>
            <a:ext cx="3816424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Amerika Kıtasının Keşfi - 03.05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3212976"/>
            <a:ext cx="4464496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Metin kutusu"/>
          <p:cNvSpPr txBox="1"/>
          <p:nvPr/>
        </p:nvSpPr>
        <p:spPr>
          <a:xfrm>
            <a:off x="1187624" y="6581001"/>
            <a:ext cx="2293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Amerika Kıtası’nın Keşfi – 03.05</a:t>
            </a:r>
          </a:p>
        </p:txBody>
      </p:sp>
      <p:pic>
        <p:nvPicPr>
          <p:cNvPr id="30725" name="Picture 5" descr="http://haberustam.com/wp-content/uploads/2013/05/Amerika%E2%80%99n%C4%B1n-Ke%C5%9Ff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356992"/>
            <a:ext cx="3816424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51520" y="260648"/>
            <a:ext cx="860444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Hint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Yolu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nun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Keşfi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de-DE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Portekizliler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Afrika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kıyılarını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buldular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Bartelmi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Diaz 1487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Afrika’nın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güney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ucuna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ulaştı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Ümit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Burnu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dolaşan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Vasko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Gama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Hindistan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a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ulaştı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Hint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Portekizlilerin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egemenliğine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7" name="Picture 3" descr="http://www.bilgiustam.com/resimler/2013/06/4034_trade-route-of-vasco-300x20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3600400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9" name="Picture 5" descr="http://www.arkasonline.net/pages/arkas_news/haziran_2011/haz_h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628800"/>
            <a:ext cx="4680520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sosyaldersleri.com/template/standart/tarih/resim/macell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19-2-2015 01-54-55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23928" y="260648"/>
            <a:ext cx="5040560" cy="3339752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5364088" y="3573016"/>
            <a:ext cx="23077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err="1">
                <a:solidFill>
                  <a:srgbClr val="FF0000"/>
                </a:solidFill>
                <a:latin typeface="Calibri Light" pitchFamily="34" charset="0"/>
              </a:rPr>
              <a:t>Bartelmi</a:t>
            </a:r>
            <a:r>
              <a:rPr lang="tr-TR" sz="2000" b="1" dirty="0">
                <a:solidFill>
                  <a:srgbClr val="FF0000"/>
                </a:solidFill>
                <a:latin typeface="Calibri Light" pitchFamily="34" charset="0"/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latin typeface="Calibri Light" pitchFamily="34" charset="0"/>
              </a:rPr>
              <a:t>Diaz</a:t>
            </a:r>
            <a:r>
              <a:rPr lang="tr-TR" sz="2000" b="1" dirty="0">
                <a:solidFill>
                  <a:srgbClr val="FF0000"/>
                </a:solidFill>
                <a:latin typeface="Calibri Light" pitchFamily="34" charset="0"/>
              </a:rPr>
              <a:t> (05.05)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9512" y="260648"/>
            <a:ext cx="878497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Dünyanın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Çevresinin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Dolaşılması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r>
              <a:rPr kumimoji="0" lang="en-US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gemicileri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teşvik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Macellan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dünyanın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çevresini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dolaşmak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üzere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seyahate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Filipinlere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ulaşan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Macellan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öldü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Seyahati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yardımcısı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Del Kano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tamamladı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dünyanın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yuvarlak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olduğu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ispatlanmış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Avustralya’nın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Keşfi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İngiliz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kaşif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James Cook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Avustralya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Zelenda’yı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http://www.sureyelken.com/wp-content/uploads/2010/11/002cu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19184"/>
            <a:ext cx="5616624" cy="4550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3" name="Picture 5" descr="http://www.edebiyatdefteri.com/resim/kitap/dunyanin-cevresinde-bir-gezgin-macellan-3510-721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348880"/>
            <a:ext cx="2736304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143</TotalTime>
  <Words>1275</Words>
  <PresentationFormat>Ekran Gösterisi (4:3)</PresentationFormat>
  <Paragraphs>115</Paragraphs>
  <Slides>24</Slides>
  <Notes>0</Notes>
  <HiddenSlides>0</HiddenSlides>
  <MMClips>7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32" baseType="lpstr">
      <vt:lpstr>Algerian</vt:lpstr>
      <vt:lpstr>Arial</vt:lpstr>
      <vt:lpstr>Calibri Light</vt:lpstr>
      <vt:lpstr>Comic Sans MS</vt:lpstr>
      <vt:lpstr>Franklin Gothic Book</vt:lpstr>
      <vt:lpstr>Franklin Gothic Medium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                                       Rönesans ve MİMARİ – 03.22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2014-05-23T05:52:21Z</dcterms:created>
  <dcterms:modified xsi:type="dcterms:W3CDTF">2021-05-03T12:04:07Z</dcterms:modified>
  <cp:category>https://www.sorubak.com</cp:category>
</cp:coreProperties>
</file>