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3" r:id="rId6"/>
    <p:sldId id="259" r:id="rId7"/>
    <p:sldId id="261" r:id="rId8"/>
    <p:sldId id="264" r:id="rId9"/>
    <p:sldId id="265" r:id="rId10"/>
    <p:sldId id="267" r:id="rId11"/>
    <p:sldId id="269" r:id="rId12"/>
    <p:sldId id="268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534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7393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30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9581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56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62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tr-TR" dirty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292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240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912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920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45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2072480-10DA-4FB4-BEAE-2A1DEA90F248}" type="datetimeFigureOut">
              <a:rPr lang="tr-TR" smtClean="0"/>
              <a:pPr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75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3.png"/><Relationship Id="rId7" Type="http://schemas.openxmlformats.org/officeDocument/2006/relationships/image" Target="../media/image4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3.png"/><Relationship Id="rId7" Type="http://schemas.openxmlformats.org/officeDocument/2006/relationships/image" Target="../media/image5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06636"/>
            <a:ext cx="10901429" cy="186187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534" y="0"/>
            <a:ext cx="7215254" cy="3997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4425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968" y="688348"/>
            <a:ext cx="6875209" cy="11662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694" y="875763"/>
            <a:ext cx="2551426" cy="5336862"/>
          </a:xfrm>
          <a:prstGeom prst="rect">
            <a:avLst/>
          </a:prstGeom>
        </p:spPr>
      </p:pic>
      <p:pic>
        <p:nvPicPr>
          <p:cNvPr id="10242" name="Picture 2" descr="descartes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061" y="1814368"/>
            <a:ext cx="2784694" cy="18587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0398" y="1854557"/>
            <a:ext cx="5852834" cy="205603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0398" y="4090246"/>
            <a:ext cx="6381788" cy="223828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3591" y="3979572"/>
            <a:ext cx="2382164" cy="2348963"/>
          </a:xfrm>
          <a:prstGeom prst="rect">
            <a:avLst/>
          </a:prstGeom>
        </p:spPr>
      </p:pic>
      <p:pic>
        <p:nvPicPr>
          <p:cNvPr id="10246" name="Picture 6" descr="Ä°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8325" y="2743759"/>
            <a:ext cx="1080797" cy="108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793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968" y="688348"/>
            <a:ext cx="6875209" cy="11662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694" y="875763"/>
            <a:ext cx="2551426" cy="533686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8084" y="206061"/>
            <a:ext cx="1674253" cy="1728262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087" y="3580019"/>
            <a:ext cx="2069994" cy="316176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3968" y="2030419"/>
            <a:ext cx="8161761" cy="146983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9748" y="3596349"/>
            <a:ext cx="6482726" cy="2891188"/>
          </a:xfrm>
          <a:prstGeom prst="rect">
            <a:avLst/>
          </a:prstGeom>
        </p:spPr>
      </p:pic>
      <p:pic>
        <p:nvPicPr>
          <p:cNvPr id="17" name="Picture 6" descr="Ä°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8325" y="2743759"/>
            <a:ext cx="1080797" cy="108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405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968" y="688348"/>
            <a:ext cx="6875209" cy="11662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694" y="875763"/>
            <a:ext cx="2551426" cy="5336862"/>
          </a:xfrm>
          <a:prstGeom prst="rect">
            <a:avLst/>
          </a:prstGeom>
        </p:spPr>
      </p:pic>
      <p:pic>
        <p:nvPicPr>
          <p:cNvPr id="13314" name="Picture 2" descr="4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425" y="4125306"/>
            <a:ext cx="1133342" cy="113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9769" y="1987191"/>
            <a:ext cx="8605442" cy="198984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9768" y="4262699"/>
            <a:ext cx="8589245" cy="19499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67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ütopyalar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3216" y="209022"/>
            <a:ext cx="6566213" cy="396899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4054" y="1783760"/>
            <a:ext cx="3719816" cy="492407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73741">
            <a:off x="5010601" y="4296346"/>
            <a:ext cx="1309470" cy="20349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27098">
            <a:off x="6525430" y="4213648"/>
            <a:ext cx="1350061" cy="21206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362626">
            <a:off x="8059413" y="4217869"/>
            <a:ext cx="1279148" cy="21919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75999">
            <a:off x="9007395" y="4309701"/>
            <a:ext cx="1482600" cy="222390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524734" y="4404575"/>
            <a:ext cx="1322832" cy="20643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7574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262" y="729803"/>
            <a:ext cx="7338382" cy="111187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4110" y="1841679"/>
            <a:ext cx="10289146" cy="21765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4110" y="4264839"/>
            <a:ext cx="10289146" cy="236144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4884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262" y="729803"/>
            <a:ext cx="7338382" cy="111187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0190" y="1945542"/>
            <a:ext cx="10453218" cy="21844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0190" y="4233830"/>
            <a:ext cx="10453218" cy="23667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192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Ã¶nesans hÄ±zlÄ± yayÄ±lÄ±r bu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258" y="585217"/>
            <a:ext cx="4248540" cy="238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787" y="1899030"/>
            <a:ext cx="3783255" cy="457904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66775" y="476518"/>
            <a:ext cx="3369082" cy="600155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16699" y="3348508"/>
            <a:ext cx="3500419" cy="28525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4153" y="711186"/>
            <a:ext cx="2062230" cy="118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4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5515" y="218941"/>
            <a:ext cx="2795726" cy="661913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038" y="1983929"/>
            <a:ext cx="7115980" cy="461125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3200" y="646359"/>
            <a:ext cx="6333656" cy="12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33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3200" y="646359"/>
            <a:ext cx="6333656" cy="12287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5515" y="218941"/>
            <a:ext cx="2795726" cy="6619130"/>
          </a:xfrm>
          <a:prstGeom prst="rect">
            <a:avLst/>
          </a:prstGeom>
        </p:spPr>
      </p:pic>
      <p:pic>
        <p:nvPicPr>
          <p:cNvPr id="3074" name="Picture 2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218" y="859090"/>
            <a:ext cx="4185634" cy="564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0323" y="1983929"/>
            <a:ext cx="5098065" cy="454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6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8987" y="722222"/>
            <a:ext cx="5404100" cy="1080820"/>
          </a:xfrm>
          <a:prstGeom prst="rect">
            <a:avLst/>
          </a:prstGeom>
        </p:spPr>
      </p:pic>
      <p:pic>
        <p:nvPicPr>
          <p:cNvPr id="7170" name="Picture 2" descr="endÃ¼lÃ¼s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055" y="353634"/>
            <a:ext cx="4519456" cy="18179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01056" y="2532373"/>
            <a:ext cx="2601534" cy="37466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8410" y="1813748"/>
            <a:ext cx="5865254" cy="99111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1380" y="2759277"/>
            <a:ext cx="6050998" cy="109200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1380" y="3959760"/>
            <a:ext cx="5286780" cy="129918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1380" y="5367421"/>
            <a:ext cx="5570544" cy="106670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952085" y="2532373"/>
            <a:ext cx="1974084" cy="372286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6595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1002" y="790843"/>
            <a:ext cx="7457539" cy="108947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5353" y="2014405"/>
            <a:ext cx="3447126" cy="44432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2356" y="1880315"/>
            <a:ext cx="3749491" cy="457730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55985" y="489401"/>
            <a:ext cx="3309225" cy="596821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1226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0576" y="689757"/>
            <a:ext cx="7980183" cy="115192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8929" y="1841679"/>
            <a:ext cx="3419475" cy="46196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94709" y="1841679"/>
            <a:ext cx="3076575" cy="46101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0291" y="1790700"/>
            <a:ext cx="1801096" cy="476597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05049" y="1790700"/>
            <a:ext cx="2123002" cy="4670604"/>
          </a:xfrm>
          <a:prstGeom prst="rect">
            <a:avLst/>
          </a:prstGeom>
        </p:spPr>
      </p:pic>
      <p:pic>
        <p:nvPicPr>
          <p:cNvPr id="4104" name="Picture 8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678" y="1584101"/>
            <a:ext cx="1314050" cy="10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65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968" y="688348"/>
            <a:ext cx="6875209" cy="116620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694" y="875763"/>
            <a:ext cx="2551426" cy="5336862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0938" y="1581743"/>
            <a:ext cx="2837338" cy="1803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194" name="Picture 2" descr="Ä°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949" y="3577201"/>
            <a:ext cx="3013579" cy="22322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06735" y="5771956"/>
            <a:ext cx="1945745" cy="73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2488" y="2081776"/>
            <a:ext cx="5043032" cy="207810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2489" y="4173865"/>
            <a:ext cx="5043032" cy="2152203"/>
          </a:xfrm>
          <a:prstGeom prst="rect">
            <a:avLst/>
          </a:prstGeom>
        </p:spPr>
      </p:pic>
      <p:pic>
        <p:nvPicPr>
          <p:cNvPr id="8198" name="Picture 6" descr="Ä°lgili resi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4439" y="385036"/>
            <a:ext cx="1196707" cy="119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14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968" y="688348"/>
            <a:ext cx="6875209" cy="11662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694" y="875763"/>
            <a:ext cx="2551426" cy="5336862"/>
          </a:xfrm>
          <a:prstGeom prst="rect">
            <a:avLst/>
          </a:prstGeom>
        </p:spPr>
      </p:pic>
      <p:pic>
        <p:nvPicPr>
          <p:cNvPr id="9220" name="Picture 4" descr="rÃ¶nesans bilim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688" y="1579978"/>
            <a:ext cx="2259479" cy="264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F.bacon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420" y="4224271"/>
            <a:ext cx="2167193" cy="256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5498" y="1966911"/>
            <a:ext cx="5539391" cy="285742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5498" y="4936688"/>
            <a:ext cx="5719696" cy="1805582"/>
          </a:xfrm>
          <a:prstGeom prst="rect">
            <a:avLst/>
          </a:prstGeom>
        </p:spPr>
      </p:pic>
      <p:pic>
        <p:nvPicPr>
          <p:cNvPr id="9224" name="Picture 8" descr="2 png ile ilgili gÃ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139" y="1700011"/>
            <a:ext cx="955073" cy="95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64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tegral">
  <a:themeElements>
    <a:clrScheme name="E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E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2766</TotalTime>
  <Words>1</Words>
  <PresentationFormat>Geniş ekran</PresentationFormat>
  <Paragraphs>1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Tw Cen MT</vt:lpstr>
      <vt:lpstr>Tw Cen MT Condensed</vt:lpstr>
      <vt:lpstr>Wingdings 3</vt:lpstr>
      <vt:lpstr>Entegral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ütopyalar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2012-08-15T22:53:30Z</dcterms:created>
  <dcterms:modified xsi:type="dcterms:W3CDTF">2021-01-06T10:56:21Z</dcterms:modified>
  <cp:category>https://www.sorubak.com</cp:category>
</cp:coreProperties>
</file>